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83" r:id="rId5"/>
    <p:sldId id="260" r:id="rId6"/>
    <p:sldId id="286" r:id="rId7"/>
    <p:sldId id="284" r:id="rId8"/>
    <p:sldId id="290" r:id="rId9"/>
    <p:sldId id="291" r:id="rId10"/>
    <p:sldId id="285" r:id="rId11"/>
    <p:sldId id="292" r:id="rId12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9AD68-9110-42C3-8A51-4EA1236B0D25}" v="10" dt="2025-01-21T21:50:37.941"/>
  </p1510:revLst>
</p1510:revInfo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en Carrillo" userId="ae72b89dd8c6ad57" providerId="LiveId" clId="{2949AD68-9110-42C3-8A51-4EA1236B0D25}"/>
    <pc:docChg chg="undo custSel addSld delSld modSld">
      <pc:chgData name="Ruben Carrillo" userId="ae72b89dd8c6ad57" providerId="LiveId" clId="{2949AD68-9110-42C3-8A51-4EA1236B0D25}" dt="2025-01-21T21:58:30.962" v="237" actId="113"/>
      <pc:docMkLst>
        <pc:docMk/>
      </pc:docMkLst>
      <pc:sldChg chg="addSp delSp modSp mod modClrScheme chgLayout">
        <pc:chgData name="Ruben Carrillo" userId="ae72b89dd8c6ad57" providerId="LiveId" clId="{2949AD68-9110-42C3-8A51-4EA1236B0D25}" dt="2025-01-21T21:53:26.507" v="186" actId="121"/>
        <pc:sldMkLst>
          <pc:docMk/>
          <pc:sldMk cId="2122728967" sldId="260"/>
        </pc:sldMkLst>
        <pc:spChg chg="mod">
          <ac:chgData name="Ruben Carrillo" userId="ae72b89dd8c6ad57" providerId="LiveId" clId="{2949AD68-9110-42C3-8A51-4EA1236B0D25}" dt="2025-01-21T21:38:49.862" v="47" actId="255"/>
          <ac:spMkLst>
            <pc:docMk/>
            <pc:sldMk cId="2122728967" sldId="260"/>
            <ac:spMk id="3" creationId="{7A663105-4B92-4F24-9DF6-58BB116E29FA}"/>
          </ac:spMkLst>
        </pc:spChg>
        <pc:spChg chg="mod">
          <ac:chgData name="Ruben Carrillo" userId="ae72b89dd8c6ad57" providerId="LiveId" clId="{2949AD68-9110-42C3-8A51-4EA1236B0D25}" dt="2025-01-21T21:53:26.507" v="186" actId="121"/>
          <ac:spMkLst>
            <pc:docMk/>
            <pc:sldMk cId="2122728967" sldId="260"/>
            <ac:spMk id="4" creationId="{8E41F722-BA6E-4DCA-864E-876ECDFB5336}"/>
          </ac:spMkLst>
        </pc:spChg>
        <pc:spChg chg="del">
          <ac:chgData name="Ruben Carrillo" userId="ae72b89dd8c6ad57" providerId="LiveId" clId="{2949AD68-9110-42C3-8A51-4EA1236B0D25}" dt="2025-01-21T21:33:46.730" v="24" actId="478"/>
          <ac:spMkLst>
            <pc:docMk/>
            <pc:sldMk cId="2122728967" sldId="260"/>
            <ac:spMk id="5" creationId="{23148D13-D8E0-C600-C150-0AE7FB695FF4}"/>
          </ac:spMkLst>
        </pc:spChg>
        <pc:spChg chg="del mod">
          <ac:chgData name="Ruben Carrillo" userId="ae72b89dd8c6ad57" providerId="LiveId" clId="{2949AD68-9110-42C3-8A51-4EA1236B0D25}" dt="2025-01-21T21:34:09.570" v="26" actId="478"/>
          <ac:spMkLst>
            <pc:docMk/>
            <pc:sldMk cId="2122728967" sldId="260"/>
            <ac:spMk id="6" creationId="{03161DAB-3A3E-48FC-9143-482C63BB1C02}"/>
          </ac:spMkLst>
        </pc:spChg>
        <pc:spChg chg="add del mod">
          <ac:chgData name="Ruben Carrillo" userId="ae72b89dd8c6ad57" providerId="LiveId" clId="{2949AD68-9110-42C3-8A51-4EA1236B0D25}" dt="2025-01-21T21:38:02.162" v="35" actId="931"/>
          <ac:spMkLst>
            <pc:docMk/>
            <pc:sldMk cId="2122728967" sldId="260"/>
            <ac:spMk id="7" creationId="{266F9BF7-DF0F-44B3-F8CB-FC8C9BAE8559}"/>
          </ac:spMkLst>
        </pc:spChg>
        <pc:spChg chg="mod ord modVis">
          <ac:chgData name="Ruben Carrillo" userId="ae72b89dd8c6ad57" providerId="LiveId" clId="{2949AD68-9110-42C3-8A51-4EA1236B0D25}" dt="2025-01-21T21:38:15.165" v="39" actId="26606"/>
          <ac:spMkLst>
            <pc:docMk/>
            <pc:sldMk cId="2122728967" sldId="260"/>
            <ac:spMk id="25" creationId="{247BA36B-90FB-47C0-BAF0-6F1E2FA5C763}"/>
          </ac:spMkLst>
        </pc:spChg>
        <pc:picChg chg="del">
          <ac:chgData name="Ruben Carrillo" userId="ae72b89dd8c6ad57" providerId="LiveId" clId="{2949AD68-9110-42C3-8A51-4EA1236B0D25}" dt="2025-01-21T21:34:12.096" v="27" actId="478"/>
          <ac:picMkLst>
            <pc:docMk/>
            <pc:sldMk cId="2122728967" sldId="260"/>
            <ac:picMk id="8" creationId="{4A5A0D40-A181-9143-05B9-D70D3025AC3A}"/>
          </ac:picMkLst>
        </pc:picChg>
        <pc:picChg chg="add del mod modCrop">
          <ac:chgData name="Ruben Carrillo" userId="ae72b89dd8c6ad57" providerId="LiveId" clId="{2949AD68-9110-42C3-8A51-4EA1236B0D25}" dt="2025-01-21T21:38:04.046" v="36" actId="478"/>
          <ac:picMkLst>
            <pc:docMk/>
            <pc:sldMk cId="2122728967" sldId="260"/>
            <ac:picMk id="10" creationId="{5ABA7C3B-AB17-AF71-8074-6FAA5D490006}"/>
          </ac:picMkLst>
        </pc:picChg>
        <pc:picChg chg="add mod">
          <ac:chgData name="Ruben Carrillo" userId="ae72b89dd8c6ad57" providerId="LiveId" clId="{2949AD68-9110-42C3-8A51-4EA1236B0D25}" dt="2025-01-21T21:38:15.165" v="39" actId="26606"/>
          <ac:picMkLst>
            <pc:docMk/>
            <pc:sldMk cId="2122728967" sldId="260"/>
            <ac:picMk id="12" creationId="{2AA4D2B5-C41B-D076-0600-284226A4AB06}"/>
          </ac:picMkLst>
        </pc:picChg>
      </pc:sldChg>
      <pc:sldChg chg="del">
        <pc:chgData name="Ruben Carrillo" userId="ae72b89dd8c6ad57" providerId="LiveId" clId="{2949AD68-9110-42C3-8A51-4EA1236B0D25}" dt="2025-01-21T21:47:52.165" v="136" actId="47"/>
        <pc:sldMkLst>
          <pc:docMk/>
          <pc:sldMk cId="1344647200" sldId="264"/>
        </pc:sldMkLst>
      </pc:sldChg>
      <pc:sldChg chg="del">
        <pc:chgData name="Ruben Carrillo" userId="ae72b89dd8c6ad57" providerId="LiveId" clId="{2949AD68-9110-42C3-8A51-4EA1236B0D25}" dt="2025-01-21T21:52:02.096" v="179" actId="47"/>
        <pc:sldMkLst>
          <pc:docMk/>
          <pc:sldMk cId="3190245698" sldId="279"/>
        </pc:sldMkLst>
      </pc:sldChg>
      <pc:sldChg chg="del">
        <pc:chgData name="Ruben Carrillo" userId="ae72b89dd8c6ad57" providerId="LiveId" clId="{2949AD68-9110-42C3-8A51-4EA1236B0D25}" dt="2025-01-21T21:52:10.497" v="183" actId="47"/>
        <pc:sldMkLst>
          <pc:docMk/>
          <pc:sldMk cId="3113318487" sldId="280"/>
        </pc:sldMkLst>
      </pc:sldChg>
      <pc:sldChg chg="addSp modSp mod modAnim">
        <pc:chgData name="Ruben Carrillo" userId="ae72b89dd8c6ad57" providerId="LiveId" clId="{2949AD68-9110-42C3-8A51-4EA1236B0D25}" dt="2025-01-21T21:53:04.250" v="185" actId="2711"/>
        <pc:sldMkLst>
          <pc:docMk/>
          <pc:sldMk cId="809263698" sldId="283"/>
        </pc:sldMkLst>
        <pc:spChg chg="mod">
          <ac:chgData name="Ruben Carrillo" userId="ae72b89dd8c6ad57" providerId="LiveId" clId="{2949AD68-9110-42C3-8A51-4EA1236B0D25}" dt="2025-01-21T21:31:55.687" v="12" actId="14100"/>
          <ac:spMkLst>
            <pc:docMk/>
            <pc:sldMk cId="809263698" sldId="283"/>
            <ac:spMk id="2" creationId="{4F50E8F8-CBC6-4A56-A60B-FDBF1E1F1214}"/>
          </ac:spMkLst>
        </pc:spChg>
        <pc:spChg chg="mod">
          <ac:chgData name="Ruben Carrillo" userId="ae72b89dd8c6ad57" providerId="LiveId" clId="{2949AD68-9110-42C3-8A51-4EA1236B0D25}" dt="2025-01-21T21:53:04.250" v="185" actId="2711"/>
          <ac:spMkLst>
            <pc:docMk/>
            <pc:sldMk cId="809263698" sldId="283"/>
            <ac:spMk id="3" creationId="{72258620-D380-473B-A288-E14928A16BDB}"/>
          </ac:spMkLst>
        </pc:spChg>
        <pc:spChg chg="add mod">
          <ac:chgData name="Ruben Carrillo" userId="ae72b89dd8c6ad57" providerId="LiveId" clId="{2949AD68-9110-42C3-8A51-4EA1236B0D25}" dt="2025-01-21T21:30:39.792" v="5" actId="27636"/>
          <ac:spMkLst>
            <pc:docMk/>
            <pc:sldMk cId="809263698" sldId="283"/>
            <ac:spMk id="4" creationId="{7BE02BD4-299F-B8F5-31B3-6642DFCA49A9}"/>
          </ac:spMkLst>
        </pc:spChg>
        <pc:spChg chg="add mod">
          <ac:chgData name="Ruben Carrillo" userId="ae72b89dd8c6ad57" providerId="LiveId" clId="{2949AD68-9110-42C3-8A51-4EA1236B0D25}" dt="2025-01-21T21:31:07.792" v="9" actId="27636"/>
          <ac:spMkLst>
            <pc:docMk/>
            <pc:sldMk cId="809263698" sldId="283"/>
            <ac:spMk id="5" creationId="{4B789F5B-0E68-11CF-B951-7DEA7D6197C9}"/>
          </ac:spMkLst>
        </pc:spChg>
      </pc:sldChg>
      <pc:sldChg chg="addSp delSp modSp mod">
        <pc:chgData name="Ruben Carrillo" userId="ae72b89dd8c6ad57" providerId="LiveId" clId="{2949AD68-9110-42C3-8A51-4EA1236B0D25}" dt="2025-01-21T21:53:58.584" v="188" actId="1076"/>
        <pc:sldMkLst>
          <pc:docMk/>
          <pc:sldMk cId="2791982248" sldId="284"/>
        </pc:sldMkLst>
        <pc:spChg chg="del mod">
          <ac:chgData name="Ruben Carrillo" userId="ae72b89dd8c6ad57" providerId="LiveId" clId="{2949AD68-9110-42C3-8A51-4EA1236B0D25}" dt="2025-01-21T21:43:43.884" v="114" actId="478"/>
          <ac:spMkLst>
            <pc:docMk/>
            <pc:sldMk cId="2791982248" sldId="284"/>
            <ac:spMk id="2" creationId="{3B4CAA4E-665D-43A4-B900-A849C2DFB92C}"/>
          </ac:spMkLst>
        </pc:spChg>
        <pc:spChg chg="del mod">
          <ac:chgData name="Ruben Carrillo" userId="ae72b89dd8c6ad57" providerId="LiveId" clId="{2949AD68-9110-42C3-8A51-4EA1236B0D25}" dt="2025-01-21T21:43:22.634" v="100" actId="478"/>
          <ac:spMkLst>
            <pc:docMk/>
            <pc:sldMk cId="2791982248" sldId="284"/>
            <ac:spMk id="3" creationId="{4E130815-DBFE-4A9B-9738-40A4F2E21836}"/>
          </ac:spMkLst>
        </pc:spChg>
        <pc:spChg chg="add del mod">
          <ac:chgData name="Ruben Carrillo" userId="ae72b89dd8c6ad57" providerId="LiveId" clId="{2949AD68-9110-42C3-8A51-4EA1236B0D25}" dt="2025-01-21T21:43:28.049" v="101" actId="478"/>
          <ac:spMkLst>
            <pc:docMk/>
            <pc:sldMk cId="2791982248" sldId="284"/>
            <ac:spMk id="7" creationId="{D40754F1-A6DF-51AC-984D-0C400251695E}"/>
          </ac:spMkLst>
        </pc:spChg>
        <pc:spChg chg="add mod">
          <ac:chgData name="Ruben Carrillo" userId="ae72b89dd8c6ad57" providerId="LiveId" clId="{2949AD68-9110-42C3-8A51-4EA1236B0D25}" dt="2025-01-21T21:43:29.999" v="102" actId="478"/>
          <ac:spMkLst>
            <pc:docMk/>
            <pc:sldMk cId="2791982248" sldId="284"/>
            <ac:spMk id="9" creationId="{6CBF1DA8-0DC3-3221-A4E1-D388CDA10D6B}"/>
          </ac:spMkLst>
        </pc:spChg>
        <pc:spChg chg="add mod">
          <ac:chgData name="Ruben Carrillo" userId="ae72b89dd8c6ad57" providerId="LiveId" clId="{2949AD68-9110-42C3-8A51-4EA1236B0D25}" dt="2025-01-21T21:53:58.584" v="188" actId="1076"/>
          <ac:spMkLst>
            <pc:docMk/>
            <pc:sldMk cId="2791982248" sldId="284"/>
            <ac:spMk id="13" creationId="{76AE6CE8-8B0F-39F0-08E0-A9D091F52E3B}"/>
          </ac:spMkLst>
        </pc:spChg>
        <pc:picChg chg="add mod">
          <ac:chgData name="Ruben Carrillo" userId="ae72b89dd8c6ad57" providerId="LiveId" clId="{2949AD68-9110-42C3-8A51-4EA1236B0D25}" dt="2025-01-21T21:43:45.890" v="115"/>
          <ac:picMkLst>
            <pc:docMk/>
            <pc:sldMk cId="2791982248" sldId="284"/>
            <ac:picMk id="10" creationId="{7EA85975-B117-EB5C-2D41-9D2A2C1F6212}"/>
          </ac:picMkLst>
        </pc:picChg>
        <pc:picChg chg="del">
          <ac:chgData name="Ruben Carrillo" userId="ae72b89dd8c6ad57" providerId="LiveId" clId="{2949AD68-9110-42C3-8A51-4EA1236B0D25}" dt="2025-01-21T21:43:29.999" v="102" actId="478"/>
          <ac:picMkLst>
            <pc:docMk/>
            <pc:sldMk cId="2791982248" sldId="284"/>
            <ac:picMk id="11" creationId="{9E6812D1-C5FC-4732-527F-71C6655B6D68}"/>
          </ac:picMkLst>
        </pc:picChg>
        <pc:picChg chg="add mod">
          <ac:chgData name="Ruben Carrillo" userId="ae72b89dd8c6ad57" providerId="LiveId" clId="{2949AD68-9110-42C3-8A51-4EA1236B0D25}" dt="2025-01-21T21:43:45.890" v="115"/>
          <ac:picMkLst>
            <pc:docMk/>
            <pc:sldMk cId="2791982248" sldId="284"/>
            <ac:picMk id="12" creationId="{E852F116-84EB-CEE3-0A69-CBE2A047C146}"/>
          </ac:picMkLst>
        </pc:picChg>
      </pc:sldChg>
      <pc:sldChg chg="addSp delSp modSp mod">
        <pc:chgData name="Ruben Carrillo" userId="ae72b89dd8c6ad57" providerId="LiveId" clId="{2949AD68-9110-42C3-8A51-4EA1236B0D25}" dt="2025-01-21T21:58:18.684" v="235" actId="113"/>
        <pc:sldMkLst>
          <pc:docMk/>
          <pc:sldMk cId="3661020242" sldId="285"/>
        </pc:sldMkLst>
        <pc:spChg chg="del">
          <ac:chgData name="Ruben Carrillo" userId="ae72b89dd8c6ad57" providerId="LiveId" clId="{2949AD68-9110-42C3-8A51-4EA1236B0D25}" dt="2025-01-21T21:48:01.587" v="138" actId="478"/>
          <ac:spMkLst>
            <pc:docMk/>
            <pc:sldMk cId="3661020242" sldId="285"/>
            <ac:spMk id="3" creationId="{4E130815-DBFE-4A9B-9738-40A4F2E21836}"/>
          </ac:spMkLst>
        </pc:spChg>
        <pc:spChg chg="add del mod">
          <ac:chgData name="Ruben Carrillo" userId="ae72b89dd8c6ad57" providerId="LiveId" clId="{2949AD68-9110-42C3-8A51-4EA1236B0D25}" dt="2025-01-21T21:48:03.914" v="139" actId="478"/>
          <ac:spMkLst>
            <pc:docMk/>
            <pc:sldMk cId="3661020242" sldId="285"/>
            <ac:spMk id="4" creationId="{651FF923-E32D-AAFD-E1D6-0C4F11C11CD7}"/>
          </ac:spMkLst>
        </pc:spChg>
        <pc:spChg chg="add mod">
          <ac:chgData name="Ruben Carrillo" userId="ae72b89dd8c6ad57" providerId="LiveId" clId="{2949AD68-9110-42C3-8A51-4EA1236B0D25}" dt="2025-01-21T21:58:18.684" v="235" actId="113"/>
          <ac:spMkLst>
            <pc:docMk/>
            <pc:sldMk cId="3661020242" sldId="285"/>
            <ac:spMk id="6" creationId="{49D8AFAA-3A1F-2C7E-FB0B-70BC5E8E0F41}"/>
          </ac:spMkLst>
        </pc:spChg>
        <pc:picChg chg="add mod">
          <ac:chgData name="Ruben Carrillo" userId="ae72b89dd8c6ad57" providerId="LiveId" clId="{2949AD68-9110-42C3-8A51-4EA1236B0D25}" dt="2025-01-21T21:48:16.014" v="140"/>
          <ac:picMkLst>
            <pc:docMk/>
            <pc:sldMk cId="3661020242" sldId="285"/>
            <ac:picMk id="5" creationId="{634A9D43-A70F-AAD0-99AE-AD2C1377AE1D}"/>
          </ac:picMkLst>
        </pc:picChg>
        <pc:picChg chg="del">
          <ac:chgData name="Ruben Carrillo" userId="ae72b89dd8c6ad57" providerId="LiveId" clId="{2949AD68-9110-42C3-8A51-4EA1236B0D25}" dt="2025-01-21T21:47:57.895" v="137" actId="478"/>
          <ac:picMkLst>
            <pc:docMk/>
            <pc:sldMk cId="3661020242" sldId="285"/>
            <ac:picMk id="5122" creationId="{DF6EC04D-A5D4-392D-B4A2-391AF9A6A017}"/>
          </ac:picMkLst>
        </pc:picChg>
      </pc:sldChg>
      <pc:sldChg chg="addSp delSp modSp mod">
        <pc:chgData name="Ruben Carrillo" userId="ae72b89dd8c6ad57" providerId="LiveId" clId="{2949AD68-9110-42C3-8A51-4EA1236B0D25}" dt="2025-01-21T21:42:50.487" v="98" actId="33524"/>
        <pc:sldMkLst>
          <pc:docMk/>
          <pc:sldMk cId="306933949" sldId="286"/>
        </pc:sldMkLst>
        <pc:spChg chg="mod">
          <ac:chgData name="Ruben Carrillo" userId="ae72b89dd8c6ad57" providerId="LiveId" clId="{2949AD68-9110-42C3-8A51-4EA1236B0D25}" dt="2025-01-21T21:42:05.144" v="88" actId="313"/>
          <ac:spMkLst>
            <pc:docMk/>
            <pc:sldMk cId="306933949" sldId="286"/>
            <ac:spMk id="2" creationId="{4F50E8F8-CBC6-4A56-A60B-FDBF1E1F1214}"/>
          </ac:spMkLst>
        </pc:spChg>
        <pc:spChg chg="del">
          <ac:chgData name="Ruben Carrillo" userId="ae72b89dd8c6ad57" providerId="LiveId" clId="{2949AD68-9110-42C3-8A51-4EA1236B0D25}" dt="2025-01-21T21:42:37.315" v="96" actId="478"/>
          <ac:spMkLst>
            <pc:docMk/>
            <pc:sldMk cId="306933949" sldId="286"/>
            <ac:spMk id="3" creationId="{72258620-D380-473B-A288-E14928A16BDB}"/>
          </ac:spMkLst>
        </pc:spChg>
        <pc:spChg chg="add mod">
          <ac:chgData name="Ruben Carrillo" userId="ae72b89dd8c6ad57" providerId="LiveId" clId="{2949AD68-9110-42C3-8A51-4EA1236B0D25}" dt="2025-01-21T21:42:50.487" v="98" actId="33524"/>
          <ac:spMkLst>
            <pc:docMk/>
            <pc:sldMk cId="306933949" sldId="286"/>
            <ac:spMk id="5" creationId="{784AF131-B4AE-920D-C78D-E8B34CA43FA8}"/>
          </ac:spMkLst>
        </pc:spChg>
        <pc:spChg chg="add del mod">
          <ac:chgData name="Ruben Carrillo" userId="ae72b89dd8c6ad57" providerId="LiveId" clId="{2949AD68-9110-42C3-8A51-4EA1236B0D25}" dt="2025-01-21T21:42:43.984" v="97" actId="478"/>
          <ac:spMkLst>
            <pc:docMk/>
            <pc:sldMk cId="306933949" sldId="286"/>
            <ac:spMk id="8" creationId="{F85CE17D-6A64-37C8-F32F-5F7EA5FBAED2}"/>
          </ac:spMkLst>
        </pc:spChg>
        <pc:picChg chg="add mod">
          <ac:chgData name="Ruben Carrillo" userId="ae72b89dd8c6ad57" providerId="LiveId" clId="{2949AD68-9110-42C3-8A51-4EA1236B0D25}" dt="2025-01-21T21:41:58.796" v="87" actId="1076"/>
          <ac:picMkLst>
            <pc:docMk/>
            <pc:sldMk cId="306933949" sldId="286"/>
            <ac:picMk id="6" creationId="{AEB990AA-4CB0-8303-FA85-EA78A66FED28}"/>
          </ac:picMkLst>
        </pc:picChg>
        <pc:picChg chg="del">
          <ac:chgData name="Ruben Carrillo" userId="ae72b89dd8c6ad57" providerId="LiveId" clId="{2949AD68-9110-42C3-8A51-4EA1236B0D25}" dt="2025-01-21T21:39:55.067" v="64" actId="478"/>
          <ac:picMkLst>
            <pc:docMk/>
            <pc:sldMk cId="306933949" sldId="286"/>
            <ac:picMk id="3076" creationId="{AF22B8EB-4410-7F5F-1AA5-4C44D66F7EFA}"/>
          </ac:picMkLst>
        </pc:picChg>
      </pc:sldChg>
      <pc:sldChg chg="del">
        <pc:chgData name="Ruben Carrillo" userId="ae72b89dd8c6ad57" providerId="LiveId" clId="{2949AD68-9110-42C3-8A51-4EA1236B0D25}" dt="2025-01-21T21:52:03.758" v="180" actId="47"/>
        <pc:sldMkLst>
          <pc:docMk/>
          <pc:sldMk cId="3246194864" sldId="287"/>
        </pc:sldMkLst>
      </pc:sldChg>
      <pc:sldChg chg="del">
        <pc:chgData name="Ruben Carrillo" userId="ae72b89dd8c6ad57" providerId="LiveId" clId="{2949AD68-9110-42C3-8A51-4EA1236B0D25}" dt="2025-01-21T21:52:08.205" v="182" actId="47"/>
        <pc:sldMkLst>
          <pc:docMk/>
          <pc:sldMk cId="3735969791" sldId="288"/>
        </pc:sldMkLst>
      </pc:sldChg>
      <pc:sldChg chg="del">
        <pc:chgData name="Ruben Carrillo" userId="ae72b89dd8c6ad57" providerId="LiveId" clId="{2949AD68-9110-42C3-8A51-4EA1236B0D25}" dt="2025-01-21T21:52:05.581" v="181" actId="47"/>
        <pc:sldMkLst>
          <pc:docMk/>
          <pc:sldMk cId="3023951387" sldId="289"/>
        </pc:sldMkLst>
      </pc:sldChg>
      <pc:sldChg chg="addSp delSp modSp new mod modClrScheme chgLayout">
        <pc:chgData name="Ruben Carrillo" userId="ae72b89dd8c6ad57" providerId="LiveId" clId="{2949AD68-9110-42C3-8A51-4EA1236B0D25}" dt="2025-01-21T21:46:18.231" v="129" actId="33524"/>
        <pc:sldMkLst>
          <pc:docMk/>
          <pc:sldMk cId="950874381" sldId="290"/>
        </pc:sldMkLst>
        <pc:spChg chg="del">
          <ac:chgData name="Ruben Carrillo" userId="ae72b89dd8c6ad57" providerId="LiveId" clId="{2949AD68-9110-42C3-8A51-4EA1236B0D25}" dt="2025-01-21T21:45:06.180" v="120" actId="478"/>
          <ac:spMkLst>
            <pc:docMk/>
            <pc:sldMk cId="950874381" sldId="290"/>
            <ac:spMk id="2" creationId="{AAEFEC05-FB7D-7490-F5FC-61993B1179D1}"/>
          </ac:spMkLst>
        </pc:spChg>
        <pc:spChg chg="del">
          <ac:chgData name="Ruben Carrillo" userId="ae72b89dd8c6ad57" providerId="LiveId" clId="{2949AD68-9110-42C3-8A51-4EA1236B0D25}" dt="2025-01-21T21:45:08.851" v="121" actId="478"/>
          <ac:spMkLst>
            <pc:docMk/>
            <pc:sldMk cId="950874381" sldId="290"/>
            <ac:spMk id="3" creationId="{59369C39-31ED-FF91-D5AC-6748F8247614}"/>
          </ac:spMkLst>
        </pc:spChg>
        <pc:spChg chg="mod ord">
          <ac:chgData name="Ruben Carrillo" userId="ae72b89dd8c6ad57" providerId="LiveId" clId="{2949AD68-9110-42C3-8A51-4EA1236B0D25}" dt="2025-01-21T21:45:18.338" v="122" actId="700"/>
          <ac:spMkLst>
            <pc:docMk/>
            <pc:sldMk cId="950874381" sldId="290"/>
            <ac:spMk id="4" creationId="{664048DB-4FC2-E5D2-DCCB-F4C9062ABFC8}"/>
          </ac:spMkLst>
        </pc:spChg>
        <pc:spChg chg="del">
          <ac:chgData name="Ruben Carrillo" userId="ae72b89dd8c6ad57" providerId="LiveId" clId="{2949AD68-9110-42C3-8A51-4EA1236B0D25}" dt="2025-01-21T21:45:18.338" v="122" actId="700"/>
          <ac:spMkLst>
            <pc:docMk/>
            <pc:sldMk cId="950874381" sldId="290"/>
            <ac:spMk id="5" creationId="{5EAB9757-7842-3865-FA6E-69F0C4C75E65}"/>
          </ac:spMkLst>
        </pc:spChg>
        <pc:spChg chg="add del mod ord">
          <ac:chgData name="Ruben Carrillo" userId="ae72b89dd8c6ad57" providerId="LiveId" clId="{2949AD68-9110-42C3-8A51-4EA1236B0D25}" dt="2025-01-21T21:45:25.122" v="123" actId="478"/>
          <ac:spMkLst>
            <pc:docMk/>
            <pc:sldMk cId="950874381" sldId="290"/>
            <ac:spMk id="6" creationId="{0D88DE43-FB90-1DE6-58C8-1320DAB192FB}"/>
          </ac:spMkLst>
        </pc:spChg>
        <pc:spChg chg="add del mod ord">
          <ac:chgData name="Ruben Carrillo" userId="ae72b89dd8c6ad57" providerId="LiveId" clId="{2949AD68-9110-42C3-8A51-4EA1236B0D25}" dt="2025-01-21T21:45:29.143" v="124" actId="478"/>
          <ac:spMkLst>
            <pc:docMk/>
            <pc:sldMk cId="950874381" sldId="290"/>
            <ac:spMk id="7" creationId="{D360935C-1C13-5982-31A6-A31A216B879D}"/>
          </ac:spMkLst>
        </pc:spChg>
        <pc:spChg chg="add mod">
          <ac:chgData name="Ruben Carrillo" userId="ae72b89dd8c6ad57" providerId="LiveId" clId="{2949AD68-9110-42C3-8A51-4EA1236B0D25}" dt="2025-01-21T21:46:18.231" v="129" actId="33524"/>
          <ac:spMkLst>
            <pc:docMk/>
            <pc:sldMk cId="950874381" sldId="290"/>
            <ac:spMk id="8" creationId="{C5028D50-8498-E490-A76C-3C13718AB83D}"/>
          </ac:spMkLst>
        </pc:spChg>
        <pc:picChg chg="add mod">
          <ac:chgData name="Ruben Carrillo" userId="ae72b89dd8c6ad57" providerId="LiveId" clId="{2949AD68-9110-42C3-8A51-4EA1236B0D25}" dt="2025-01-21T21:45:30.744" v="125"/>
          <ac:picMkLst>
            <pc:docMk/>
            <pc:sldMk cId="950874381" sldId="290"/>
            <ac:picMk id="9" creationId="{6DEAF217-DC27-5287-092E-B84D44AED039}"/>
          </ac:picMkLst>
        </pc:picChg>
        <pc:picChg chg="add mod">
          <ac:chgData name="Ruben Carrillo" userId="ae72b89dd8c6ad57" providerId="LiveId" clId="{2949AD68-9110-42C3-8A51-4EA1236B0D25}" dt="2025-01-21T21:45:30.744" v="125"/>
          <ac:picMkLst>
            <pc:docMk/>
            <pc:sldMk cId="950874381" sldId="290"/>
            <ac:picMk id="10" creationId="{57DE35DD-E227-D022-21D7-6219DADE28E5}"/>
          </ac:picMkLst>
        </pc:picChg>
      </pc:sldChg>
      <pc:sldChg chg="addSp delSp modSp new mod">
        <pc:chgData name="Ruben Carrillo" userId="ae72b89dd8c6ad57" providerId="LiveId" clId="{2949AD68-9110-42C3-8A51-4EA1236B0D25}" dt="2025-01-21T21:58:05.372" v="233" actId="113"/>
        <pc:sldMkLst>
          <pc:docMk/>
          <pc:sldMk cId="3582811067" sldId="291"/>
        </pc:sldMkLst>
        <pc:spChg chg="del">
          <ac:chgData name="Ruben Carrillo" userId="ae72b89dd8c6ad57" providerId="LiveId" clId="{2949AD68-9110-42C3-8A51-4EA1236B0D25}" dt="2025-01-21T21:47:22.661" v="131" actId="478"/>
          <ac:spMkLst>
            <pc:docMk/>
            <pc:sldMk cId="3582811067" sldId="291"/>
            <ac:spMk id="2" creationId="{309A7726-55F5-18B0-A1A8-757669FEA38F}"/>
          </ac:spMkLst>
        </pc:spChg>
        <pc:spChg chg="del">
          <ac:chgData name="Ruben Carrillo" userId="ae72b89dd8c6ad57" providerId="LiveId" clId="{2949AD68-9110-42C3-8A51-4EA1236B0D25}" dt="2025-01-21T21:47:24.892" v="132" actId="478"/>
          <ac:spMkLst>
            <pc:docMk/>
            <pc:sldMk cId="3582811067" sldId="291"/>
            <ac:spMk id="3" creationId="{A1746C17-CC4F-9F42-1A6F-9AF00A6C187A}"/>
          </ac:spMkLst>
        </pc:spChg>
        <pc:spChg chg="add mod">
          <ac:chgData name="Ruben Carrillo" userId="ae72b89dd8c6ad57" providerId="LiveId" clId="{2949AD68-9110-42C3-8A51-4EA1236B0D25}" dt="2025-01-21T21:57:48.365" v="230" actId="113"/>
          <ac:spMkLst>
            <pc:docMk/>
            <pc:sldMk cId="3582811067" sldId="291"/>
            <ac:spMk id="5" creationId="{AC0A627E-D2A5-37C8-0366-263A3AEEFD56}"/>
          </ac:spMkLst>
        </pc:spChg>
        <pc:spChg chg="add mod">
          <ac:chgData name="Ruben Carrillo" userId="ae72b89dd8c6ad57" providerId="LiveId" clId="{2949AD68-9110-42C3-8A51-4EA1236B0D25}" dt="2025-01-21T21:57:59.527" v="232" actId="113"/>
          <ac:spMkLst>
            <pc:docMk/>
            <pc:sldMk cId="3582811067" sldId="291"/>
            <ac:spMk id="7" creationId="{5EE1EBA1-50EA-8117-8416-95699661C7B4}"/>
          </ac:spMkLst>
        </pc:spChg>
        <pc:spChg chg="add mod">
          <ac:chgData name="Ruben Carrillo" userId="ae72b89dd8c6ad57" providerId="LiveId" clId="{2949AD68-9110-42C3-8A51-4EA1236B0D25}" dt="2025-01-21T21:58:05.372" v="233" actId="113"/>
          <ac:spMkLst>
            <pc:docMk/>
            <pc:sldMk cId="3582811067" sldId="291"/>
            <ac:spMk id="8" creationId="{8D89B1B2-7BD6-A276-2A44-55FD7D0C9911}"/>
          </ac:spMkLst>
        </pc:spChg>
        <pc:picChg chg="add mod">
          <ac:chgData name="Ruben Carrillo" userId="ae72b89dd8c6ad57" providerId="LiveId" clId="{2949AD68-9110-42C3-8A51-4EA1236B0D25}" dt="2025-01-21T21:55:46.023" v="198" actId="1076"/>
          <ac:picMkLst>
            <pc:docMk/>
            <pc:sldMk cId="3582811067" sldId="291"/>
            <ac:picMk id="4" creationId="{C263079F-5A0F-A45C-58F8-F5B27A685A80}"/>
          </ac:picMkLst>
        </pc:picChg>
        <pc:picChg chg="add mod">
          <ac:chgData name="Ruben Carrillo" userId="ae72b89dd8c6ad57" providerId="LiveId" clId="{2949AD68-9110-42C3-8A51-4EA1236B0D25}" dt="2025-01-21T21:47:26.763" v="133"/>
          <ac:picMkLst>
            <pc:docMk/>
            <pc:sldMk cId="3582811067" sldId="291"/>
            <ac:picMk id="6" creationId="{DBE00A4A-E893-0366-78AE-920F219BB5D3}"/>
          </ac:picMkLst>
        </pc:picChg>
        <pc:picChg chg="add mod">
          <ac:chgData name="Ruben Carrillo" userId="ae72b89dd8c6ad57" providerId="LiveId" clId="{2949AD68-9110-42C3-8A51-4EA1236B0D25}" dt="2025-01-21T21:56:23.396" v="204" actId="14100"/>
          <ac:picMkLst>
            <pc:docMk/>
            <pc:sldMk cId="3582811067" sldId="291"/>
            <ac:picMk id="9" creationId="{64125891-8868-8870-9AB5-03BE4816ADE6}"/>
          </ac:picMkLst>
        </pc:picChg>
      </pc:sldChg>
      <pc:sldChg chg="addSp delSp modSp new mod">
        <pc:chgData name="Ruben Carrillo" userId="ae72b89dd8c6ad57" providerId="LiveId" clId="{2949AD68-9110-42C3-8A51-4EA1236B0D25}" dt="2025-01-21T21:58:30.962" v="237" actId="113"/>
        <pc:sldMkLst>
          <pc:docMk/>
          <pc:sldMk cId="387389439" sldId="292"/>
        </pc:sldMkLst>
        <pc:spChg chg="del">
          <ac:chgData name="Ruben Carrillo" userId="ae72b89dd8c6ad57" providerId="LiveId" clId="{2949AD68-9110-42C3-8A51-4EA1236B0D25}" dt="2025-01-21T21:50:30.763" v="162" actId="478"/>
          <ac:spMkLst>
            <pc:docMk/>
            <pc:sldMk cId="387389439" sldId="292"/>
            <ac:spMk id="2" creationId="{B53290E6-04AA-5028-33D8-C443A19DB83A}"/>
          </ac:spMkLst>
        </pc:spChg>
        <pc:spChg chg="del">
          <ac:chgData name="Ruben Carrillo" userId="ae72b89dd8c6ad57" providerId="LiveId" clId="{2949AD68-9110-42C3-8A51-4EA1236B0D25}" dt="2025-01-21T21:50:32.774" v="163" actId="478"/>
          <ac:spMkLst>
            <pc:docMk/>
            <pc:sldMk cId="387389439" sldId="292"/>
            <ac:spMk id="4" creationId="{58EC15F4-4F00-2AF4-1A0A-650349CA7D37}"/>
          </ac:spMkLst>
        </pc:spChg>
        <pc:spChg chg="del">
          <ac:chgData name="Ruben Carrillo" userId="ae72b89dd8c6ad57" providerId="LiveId" clId="{2949AD68-9110-42C3-8A51-4EA1236B0D25}" dt="2025-01-21T21:50:34.503" v="164" actId="478"/>
          <ac:spMkLst>
            <pc:docMk/>
            <pc:sldMk cId="387389439" sldId="292"/>
            <ac:spMk id="5" creationId="{F94A4BB1-73F4-5056-CD37-94B76C2886B0}"/>
          </ac:spMkLst>
        </pc:spChg>
        <pc:spChg chg="del">
          <ac:chgData name="Ruben Carrillo" userId="ae72b89dd8c6ad57" providerId="LiveId" clId="{2949AD68-9110-42C3-8A51-4EA1236B0D25}" dt="2025-01-21T21:50:35.491" v="165" actId="478"/>
          <ac:spMkLst>
            <pc:docMk/>
            <pc:sldMk cId="387389439" sldId="292"/>
            <ac:spMk id="6" creationId="{0BFC4EAC-95CD-1697-E019-1AE31B7C8FF6}"/>
          </ac:spMkLst>
        </pc:spChg>
        <pc:spChg chg="del">
          <ac:chgData name="Ruben Carrillo" userId="ae72b89dd8c6ad57" providerId="LiveId" clId="{2949AD68-9110-42C3-8A51-4EA1236B0D25}" dt="2025-01-21T21:50:36.418" v="166" actId="478"/>
          <ac:spMkLst>
            <pc:docMk/>
            <pc:sldMk cId="387389439" sldId="292"/>
            <ac:spMk id="7" creationId="{2057E895-17B9-99A3-F4BF-B36162A4B973}"/>
          </ac:spMkLst>
        </pc:spChg>
        <pc:spChg chg="add mod">
          <ac:chgData name="Ruben Carrillo" userId="ae72b89dd8c6ad57" providerId="LiveId" clId="{2949AD68-9110-42C3-8A51-4EA1236B0D25}" dt="2025-01-21T21:58:30.962" v="237" actId="113"/>
          <ac:spMkLst>
            <pc:docMk/>
            <pc:sldMk cId="387389439" sldId="292"/>
            <ac:spMk id="10" creationId="{9FB82164-F125-AE9D-F78A-E7B506C559D3}"/>
          </ac:spMkLst>
        </pc:spChg>
        <pc:picChg chg="add mod">
          <ac:chgData name="Ruben Carrillo" userId="ae72b89dd8c6ad57" providerId="LiveId" clId="{2949AD68-9110-42C3-8A51-4EA1236B0D25}" dt="2025-01-21T21:51:37.083" v="177" actId="1076"/>
          <ac:picMkLst>
            <pc:docMk/>
            <pc:sldMk cId="387389439" sldId="292"/>
            <ac:picMk id="8" creationId="{6FAFC5D3-2BD9-80F0-BCE7-901AD2628F03}"/>
          </ac:picMkLst>
        </pc:picChg>
        <pc:picChg chg="add mod">
          <ac:chgData name="Ruben Carrillo" userId="ae72b89dd8c6ad57" providerId="LiveId" clId="{2949AD68-9110-42C3-8A51-4EA1236B0D25}" dt="2025-01-21T21:51:39.389" v="178" actId="1076"/>
          <ac:picMkLst>
            <pc:docMk/>
            <pc:sldMk cId="387389439" sldId="292"/>
            <ac:picMk id="9" creationId="{FC95764B-C690-D74E-8A44-5F0F261950D0}"/>
          </ac:picMkLst>
        </pc:picChg>
      </pc:sldChg>
    </pc:docChg>
  </pc:docChgLst>
  <pc:docChgLst>
    <pc:chgData name="Ruben Carrillo" userId="ae72b89dd8c6ad57" providerId="LiveId" clId="{BDBCFE8C-24A9-4FDF-9E60-3D4F6A31B85A}"/>
    <pc:docChg chg="undo custSel addSld delSld modSld sldOrd modMainMaster">
      <pc:chgData name="Ruben Carrillo" userId="ae72b89dd8c6ad57" providerId="LiveId" clId="{BDBCFE8C-24A9-4FDF-9E60-3D4F6A31B85A}" dt="2025-01-19T21:05:00.358" v="1001" actId="3626"/>
      <pc:docMkLst>
        <pc:docMk/>
      </pc:docMkLst>
      <pc:sldChg chg="del">
        <pc:chgData name="Ruben Carrillo" userId="ae72b89dd8c6ad57" providerId="LiveId" clId="{BDBCFE8C-24A9-4FDF-9E60-3D4F6A31B85A}" dt="2025-01-19T20:02:32.659" v="301" actId="47"/>
        <pc:sldMkLst>
          <pc:docMk/>
          <pc:sldMk cId="59582380" sldId="256"/>
        </pc:sldMkLst>
      </pc:sldChg>
      <pc:sldChg chg="addSp delSp modSp mod ord chgLayout">
        <pc:chgData name="Ruben Carrillo" userId="ae72b89dd8c6ad57" providerId="LiveId" clId="{BDBCFE8C-24A9-4FDF-9E60-3D4F6A31B85A}" dt="2025-01-19T21:05:00.358" v="1001" actId="3626"/>
        <pc:sldMkLst>
          <pc:docMk/>
          <pc:sldMk cId="2122728967" sldId="260"/>
        </pc:sldMkLst>
        <pc:spChg chg="mod ord">
          <ac:chgData name="Ruben Carrillo" userId="ae72b89dd8c6ad57" providerId="LiveId" clId="{BDBCFE8C-24A9-4FDF-9E60-3D4F6A31B85A}" dt="2025-01-19T20:33:40.929" v="772" actId="700"/>
          <ac:spMkLst>
            <pc:docMk/>
            <pc:sldMk cId="2122728967" sldId="260"/>
            <ac:spMk id="3" creationId="{7A663105-4B92-4F24-9DF6-58BB116E29FA}"/>
          </ac:spMkLst>
        </pc:spChg>
        <pc:spChg chg="mod ord">
          <ac:chgData name="Ruben Carrillo" userId="ae72b89dd8c6ad57" providerId="LiveId" clId="{BDBCFE8C-24A9-4FDF-9E60-3D4F6A31B85A}" dt="2025-01-19T20:41:46.795" v="851" actId="1076"/>
          <ac:spMkLst>
            <pc:docMk/>
            <pc:sldMk cId="2122728967" sldId="260"/>
            <ac:spMk id="4" creationId="{8E41F722-BA6E-4DCA-864E-876ECDFB5336}"/>
          </ac:spMkLst>
        </pc:spChg>
        <pc:spChg chg="mod ord">
          <ac:chgData name="Ruben Carrillo" userId="ae72b89dd8c6ad57" providerId="LiveId" clId="{BDBCFE8C-24A9-4FDF-9E60-3D4F6A31B85A}" dt="2025-01-19T20:33:40.929" v="772" actId="700"/>
          <ac:spMkLst>
            <pc:docMk/>
            <pc:sldMk cId="2122728967" sldId="260"/>
            <ac:spMk id="25" creationId="{247BA36B-90FB-47C0-BAF0-6F1E2FA5C763}"/>
          </ac:spMkLst>
        </pc:spChg>
      </pc:sldChg>
      <pc:sldChg chg="del">
        <pc:chgData name="Ruben Carrillo" userId="ae72b89dd8c6ad57" providerId="LiveId" clId="{BDBCFE8C-24A9-4FDF-9E60-3D4F6A31B85A}" dt="2025-01-19T19:32:11.235" v="227" actId="47"/>
        <pc:sldMkLst>
          <pc:docMk/>
          <pc:sldMk cId="27126498" sldId="261"/>
        </pc:sldMkLst>
      </pc:sldChg>
      <pc:sldChg chg="del">
        <pc:chgData name="Ruben Carrillo" userId="ae72b89dd8c6ad57" providerId="LiveId" clId="{BDBCFE8C-24A9-4FDF-9E60-3D4F6A31B85A}" dt="2025-01-19T19:32:14.321" v="228" actId="47"/>
        <pc:sldMkLst>
          <pc:docMk/>
          <pc:sldMk cId="3378458110" sldId="262"/>
        </pc:sldMkLst>
      </pc:sldChg>
      <pc:sldChg chg="del">
        <pc:chgData name="Ruben Carrillo" userId="ae72b89dd8c6ad57" providerId="LiveId" clId="{BDBCFE8C-24A9-4FDF-9E60-3D4F6A31B85A}" dt="2025-01-19T19:32:18.794" v="229" actId="47"/>
        <pc:sldMkLst>
          <pc:docMk/>
          <pc:sldMk cId="4002911784" sldId="263"/>
        </pc:sldMkLst>
      </pc:sldChg>
      <pc:sldChg chg="addSp delSp modSp mod">
        <pc:chgData name="Ruben Carrillo" userId="ae72b89dd8c6ad57" providerId="LiveId" clId="{BDBCFE8C-24A9-4FDF-9E60-3D4F6A31B85A}" dt="2025-01-19T19:50:27.301" v="258" actId="14100"/>
        <pc:sldMkLst>
          <pc:docMk/>
          <pc:sldMk cId="1344647200" sldId="264"/>
        </pc:sldMkLst>
      </pc:sldChg>
      <pc:sldChg chg="del">
        <pc:chgData name="Ruben Carrillo" userId="ae72b89dd8c6ad57" providerId="LiveId" clId="{BDBCFE8C-24A9-4FDF-9E60-3D4F6A31B85A}" dt="2025-01-19T20:02:02.780" v="289" actId="47"/>
        <pc:sldMkLst>
          <pc:docMk/>
          <pc:sldMk cId="2690967490" sldId="266"/>
        </pc:sldMkLst>
      </pc:sldChg>
      <pc:sldChg chg="del">
        <pc:chgData name="Ruben Carrillo" userId="ae72b89dd8c6ad57" providerId="LiveId" clId="{BDBCFE8C-24A9-4FDF-9E60-3D4F6A31B85A}" dt="2025-01-19T20:02:04.188" v="290" actId="47"/>
        <pc:sldMkLst>
          <pc:docMk/>
          <pc:sldMk cId="2299411520" sldId="267"/>
        </pc:sldMkLst>
      </pc:sldChg>
      <pc:sldChg chg="del">
        <pc:chgData name="Ruben Carrillo" userId="ae72b89dd8c6ad57" providerId="LiveId" clId="{BDBCFE8C-24A9-4FDF-9E60-3D4F6A31B85A}" dt="2025-01-19T20:02:05.645" v="291" actId="47"/>
        <pc:sldMkLst>
          <pc:docMk/>
          <pc:sldMk cId="4252466045" sldId="268"/>
        </pc:sldMkLst>
      </pc:sldChg>
      <pc:sldChg chg="del">
        <pc:chgData name="Ruben Carrillo" userId="ae72b89dd8c6ad57" providerId="LiveId" clId="{BDBCFE8C-24A9-4FDF-9E60-3D4F6A31B85A}" dt="2025-01-19T20:02:07.316" v="292" actId="47"/>
        <pc:sldMkLst>
          <pc:docMk/>
          <pc:sldMk cId="3635862414" sldId="269"/>
        </pc:sldMkLst>
      </pc:sldChg>
      <pc:sldChg chg="del">
        <pc:chgData name="Ruben Carrillo" userId="ae72b89dd8c6ad57" providerId="LiveId" clId="{BDBCFE8C-24A9-4FDF-9E60-3D4F6A31B85A}" dt="2025-01-19T20:02:09.262" v="293" actId="47"/>
        <pc:sldMkLst>
          <pc:docMk/>
          <pc:sldMk cId="1417396711" sldId="271"/>
        </pc:sldMkLst>
      </pc:sldChg>
      <pc:sldChg chg="del">
        <pc:chgData name="Ruben Carrillo" userId="ae72b89dd8c6ad57" providerId="LiveId" clId="{BDBCFE8C-24A9-4FDF-9E60-3D4F6A31B85A}" dt="2025-01-19T20:02:11.160" v="294" actId="47"/>
        <pc:sldMkLst>
          <pc:docMk/>
          <pc:sldMk cId="1601389975" sldId="272"/>
        </pc:sldMkLst>
      </pc:sldChg>
      <pc:sldChg chg="del">
        <pc:chgData name="Ruben Carrillo" userId="ae72b89dd8c6ad57" providerId="LiveId" clId="{BDBCFE8C-24A9-4FDF-9E60-3D4F6A31B85A}" dt="2025-01-19T20:02:12.613" v="295" actId="47"/>
        <pc:sldMkLst>
          <pc:docMk/>
          <pc:sldMk cId="3347698232" sldId="273"/>
        </pc:sldMkLst>
      </pc:sldChg>
      <pc:sldChg chg="del">
        <pc:chgData name="Ruben Carrillo" userId="ae72b89dd8c6ad57" providerId="LiveId" clId="{BDBCFE8C-24A9-4FDF-9E60-3D4F6A31B85A}" dt="2025-01-19T20:02:14.077" v="296" actId="47"/>
        <pc:sldMkLst>
          <pc:docMk/>
          <pc:sldMk cId="3203140270" sldId="274"/>
        </pc:sldMkLst>
      </pc:sldChg>
      <pc:sldChg chg="del">
        <pc:chgData name="Ruben Carrillo" userId="ae72b89dd8c6ad57" providerId="LiveId" clId="{BDBCFE8C-24A9-4FDF-9E60-3D4F6A31B85A}" dt="2025-01-19T20:02:15.324" v="297" actId="47"/>
        <pc:sldMkLst>
          <pc:docMk/>
          <pc:sldMk cId="342131329" sldId="275"/>
        </pc:sldMkLst>
      </pc:sldChg>
      <pc:sldChg chg="del">
        <pc:chgData name="Ruben Carrillo" userId="ae72b89dd8c6ad57" providerId="LiveId" clId="{BDBCFE8C-24A9-4FDF-9E60-3D4F6A31B85A}" dt="2025-01-19T20:02:18.620" v="298" actId="47"/>
        <pc:sldMkLst>
          <pc:docMk/>
          <pc:sldMk cId="824717151" sldId="276"/>
        </pc:sldMkLst>
      </pc:sldChg>
      <pc:sldChg chg="del">
        <pc:chgData name="Ruben Carrillo" userId="ae72b89dd8c6ad57" providerId="LiveId" clId="{BDBCFE8C-24A9-4FDF-9E60-3D4F6A31B85A}" dt="2025-01-19T20:02:20.103" v="299" actId="47"/>
        <pc:sldMkLst>
          <pc:docMk/>
          <pc:sldMk cId="214253364" sldId="277"/>
        </pc:sldMkLst>
      </pc:sldChg>
      <pc:sldChg chg="del">
        <pc:chgData name="Ruben Carrillo" userId="ae72b89dd8c6ad57" providerId="LiveId" clId="{BDBCFE8C-24A9-4FDF-9E60-3D4F6A31B85A}" dt="2025-01-19T20:02:21.594" v="300" actId="47"/>
        <pc:sldMkLst>
          <pc:docMk/>
          <pc:sldMk cId="1393773005" sldId="278"/>
        </pc:sldMkLst>
      </pc:sldChg>
      <pc:sldChg chg="addSp delSp modSp mod">
        <pc:chgData name="Ruben Carrillo" userId="ae72b89dd8c6ad57" providerId="LiveId" clId="{BDBCFE8C-24A9-4FDF-9E60-3D4F6A31B85A}" dt="2025-01-19T20:37:50.517" v="777" actId="14100"/>
        <pc:sldMkLst>
          <pc:docMk/>
          <pc:sldMk cId="3190245698" sldId="279"/>
        </pc:sldMkLst>
      </pc:sldChg>
      <pc:sldChg chg="addSp delSp modSp mod">
        <pc:chgData name="Ruben Carrillo" userId="ae72b89dd8c6ad57" providerId="LiveId" clId="{BDBCFE8C-24A9-4FDF-9E60-3D4F6A31B85A}" dt="2025-01-19T20:32:12.999" v="769" actId="20577"/>
        <pc:sldMkLst>
          <pc:docMk/>
          <pc:sldMk cId="3113318487" sldId="280"/>
        </pc:sldMkLst>
      </pc:sldChg>
      <pc:sldChg chg="addSp delSp modSp mod">
        <pc:chgData name="Ruben Carrillo" userId="ae72b89dd8c6ad57" providerId="LiveId" clId="{BDBCFE8C-24A9-4FDF-9E60-3D4F6A31B85A}" dt="2025-01-19T20:52:59.124" v="945" actId="732"/>
        <pc:sldMkLst>
          <pc:docMk/>
          <pc:sldMk cId="809263698" sldId="283"/>
        </pc:sldMkLst>
        <pc:picChg chg="add mod modCrop">
          <ac:chgData name="Ruben Carrillo" userId="ae72b89dd8c6ad57" providerId="LiveId" clId="{BDBCFE8C-24A9-4FDF-9E60-3D4F6A31B85A}" dt="2025-01-19T20:52:59.124" v="945" actId="732"/>
          <ac:picMkLst>
            <pc:docMk/>
            <pc:sldMk cId="809263698" sldId="283"/>
            <ac:picMk id="29" creationId="{12035A00-2506-6B8D-B623-4D1E30911683}"/>
          </ac:picMkLst>
        </pc:picChg>
      </pc:sldChg>
      <pc:sldChg chg="addSp delSp modSp mod ord">
        <pc:chgData name="Ruben Carrillo" userId="ae72b89dd8c6ad57" providerId="LiveId" clId="{BDBCFE8C-24A9-4FDF-9E60-3D4F6A31B85A}" dt="2025-01-19T20:54:02.733" v="950" actId="20577"/>
        <pc:sldMkLst>
          <pc:docMk/>
          <pc:sldMk cId="2791982248" sldId="284"/>
        </pc:sldMkLst>
      </pc:sldChg>
      <pc:sldChg chg="addSp delSp modSp mod">
        <pc:chgData name="Ruben Carrillo" userId="ae72b89dd8c6ad57" providerId="LiveId" clId="{BDBCFE8C-24A9-4FDF-9E60-3D4F6A31B85A}" dt="2025-01-19T20:00:52.385" v="288" actId="1076"/>
        <pc:sldMkLst>
          <pc:docMk/>
          <pc:sldMk cId="3661020242" sldId="285"/>
        </pc:sldMkLst>
      </pc:sldChg>
      <pc:sldChg chg="addSp delSp modSp mod">
        <pc:chgData name="Ruben Carrillo" userId="ae72b89dd8c6ad57" providerId="LiveId" clId="{BDBCFE8C-24A9-4FDF-9E60-3D4F6A31B85A}" dt="2025-01-19T19:15:43.433" v="168" actId="14100"/>
        <pc:sldMkLst>
          <pc:docMk/>
          <pc:sldMk cId="306933949" sldId="286"/>
        </pc:sldMkLst>
        <pc:spChg chg="mod">
          <ac:chgData name="Ruben Carrillo" userId="ae72b89dd8c6ad57" providerId="LiveId" clId="{BDBCFE8C-24A9-4FDF-9E60-3D4F6A31B85A}" dt="2025-01-19T19:04:16.103" v="156" actId="20577"/>
          <ac:spMkLst>
            <pc:docMk/>
            <pc:sldMk cId="306933949" sldId="286"/>
            <ac:spMk id="2" creationId="{4F50E8F8-CBC6-4A56-A60B-FDBF1E1F1214}"/>
          </ac:spMkLst>
        </pc:spChg>
      </pc:sldChg>
      <pc:sldChg chg="addSp delSp modSp add mod">
        <pc:chgData name="Ruben Carrillo" userId="ae72b89dd8c6ad57" providerId="LiveId" clId="{BDBCFE8C-24A9-4FDF-9E60-3D4F6A31B85A}" dt="2025-01-19T20:40:41.421" v="801" actId="1076"/>
        <pc:sldMkLst>
          <pc:docMk/>
          <pc:sldMk cId="3246194864" sldId="287"/>
        </pc:sldMkLst>
      </pc:sldChg>
      <pc:sldChg chg="addSp delSp modSp add mod">
        <pc:chgData name="Ruben Carrillo" userId="ae72b89dd8c6ad57" providerId="LiveId" clId="{BDBCFE8C-24A9-4FDF-9E60-3D4F6A31B85A}" dt="2025-01-19T20:28:26.512" v="684" actId="14100"/>
        <pc:sldMkLst>
          <pc:docMk/>
          <pc:sldMk cId="3735969791" sldId="288"/>
        </pc:sldMkLst>
      </pc:sldChg>
      <pc:sldChg chg="add del">
        <pc:chgData name="Ruben Carrillo" userId="ae72b89dd8c6ad57" providerId="LiveId" clId="{BDBCFE8C-24A9-4FDF-9E60-3D4F6A31B85A}" dt="2025-01-19T20:14:37.601" v="607"/>
        <pc:sldMkLst>
          <pc:docMk/>
          <pc:sldMk cId="841235200" sldId="289"/>
        </pc:sldMkLst>
      </pc:sldChg>
      <pc:sldChg chg="modSp add mod ord">
        <pc:chgData name="Ruben Carrillo" userId="ae72b89dd8c6ad57" providerId="LiveId" clId="{BDBCFE8C-24A9-4FDF-9E60-3D4F6A31B85A}" dt="2025-01-19T20:48:52.182" v="856"/>
        <pc:sldMkLst>
          <pc:docMk/>
          <pc:sldMk cId="3023951387" sldId="289"/>
        </pc:sldMkLst>
      </pc:sldChg>
      <pc:sldChg chg="add del">
        <pc:chgData name="Ruben Carrillo" userId="ae72b89dd8c6ad57" providerId="LiveId" clId="{BDBCFE8C-24A9-4FDF-9E60-3D4F6A31B85A}" dt="2025-01-19T20:39:17.967" v="786"/>
        <pc:sldMkLst>
          <pc:docMk/>
          <pc:sldMk cId="2427914670" sldId="290"/>
        </pc:sldMkLst>
      </pc:sldChg>
      <pc:sldMasterChg chg="modSldLayout">
        <pc:chgData name="Ruben Carrillo" userId="ae72b89dd8c6ad57" providerId="LiveId" clId="{BDBCFE8C-24A9-4FDF-9E60-3D4F6A31B85A}" dt="2025-01-19T20:36:03.723" v="776" actId="478"/>
        <pc:sldMasterMkLst>
          <pc:docMk/>
          <pc:sldMasterMk cId="946163275" sldId="2147483648"/>
        </pc:sldMasterMkLst>
        <pc:sldLayoutChg chg="delSp mod">
          <pc:chgData name="Ruben Carrillo" userId="ae72b89dd8c6ad57" providerId="LiveId" clId="{BDBCFE8C-24A9-4FDF-9E60-3D4F6A31B85A}" dt="2025-01-19T20:34:14.324" v="773" actId="478"/>
          <pc:sldLayoutMkLst>
            <pc:docMk/>
            <pc:sldMasterMk cId="946163275" sldId="2147483648"/>
            <pc:sldLayoutMk cId="3518559430" sldId="2147483662"/>
          </pc:sldLayoutMkLst>
        </pc:sldLayoutChg>
        <pc:sldLayoutChg chg="delSp mod">
          <pc:chgData name="Ruben Carrillo" userId="ae72b89dd8c6ad57" providerId="LiveId" clId="{BDBCFE8C-24A9-4FDF-9E60-3D4F6A31B85A}" dt="2025-01-19T20:35:03.894" v="774" actId="478"/>
          <pc:sldLayoutMkLst>
            <pc:docMk/>
            <pc:sldMasterMk cId="946163275" sldId="2147483648"/>
            <pc:sldLayoutMk cId="77873217" sldId="2147483666"/>
          </pc:sldLayoutMkLst>
        </pc:sldLayoutChg>
        <pc:sldLayoutChg chg="delSp mod">
          <pc:chgData name="Ruben Carrillo" userId="ae72b89dd8c6ad57" providerId="LiveId" clId="{BDBCFE8C-24A9-4FDF-9E60-3D4F6A31B85A}" dt="2025-01-19T20:35:44.226" v="775" actId="478"/>
          <pc:sldLayoutMkLst>
            <pc:docMk/>
            <pc:sldMasterMk cId="946163275" sldId="2147483648"/>
            <pc:sldLayoutMk cId="1535501931" sldId="2147483680"/>
          </pc:sldLayoutMkLst>
        </pc:sldLayoutChg>
        <pc:sldLayoutChg chg="delSp mod">
          <pc:chgData name="Ruben Carrillo" userId="ae72b89dd8c6ad57" providerId="LiveId" clId="{BDBCFE8C-24A9-4FDF-9E60-3D4F6A31B85A}" dt="2025-01-19T20:36:03.723" v="776" actId="478"/>
          <pc:sldLayoutMkLst>
            <pc:docMk/>
            <pc:sldMasterMk cId="946163275" sldId="2147483648"/>
            <pc:sldLayoutMk cId="3658187814" sldId="214748368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5CC817-CA36-408B-B0F4-54BA6B443486}" type="datetime1">
              <a:rPr lang="es-MX" smtClean="0"/>
              <a:t>21/01/2025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74C92-54B1-4F55-B1E0-B5A70E2F49D6}" type="datetime1">
              <a:rPr lang="es-MX" smtClean="0"/>
              <a:pPr/>
              <a:t>21/01/2025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MX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MX" noProof="0" smtClean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21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165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26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793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535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ran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MX" noProof="0"/>
              <a:t>Inserta o arrastra y coloca </a:t>
            </a:r>
            <a:br>
              <a:rPr lang="es-MX" noProof="0"/>
            </a:br>
            <a:r>
              <a:rPr lang="es-MX" noProof="0"/>
              <a:t>tu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Inserta o arrastra y coloca tu diseño de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1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MX" noProof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2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MX" noProof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de merc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., encuad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MX" noProof="0"/>
              <a:t>Título del elemento</a:t>
            </a:r>
          </a:p>
        </p:txBody>
      </p:sp>
      <p:sp>
        <p:nvSpPr>
          <p:cNvPr id="41" name="Marcador de posición de tex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Muchas </a:t>
            </a:r>
            <a:br>
              <a:rPr lang="es-MX" noProof="0"/>
            </a:br>
            <a:r>
              <a:rPr lang="es-MX" noProof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Correo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Sitio web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MX" noProof="0"/>
              <a:t>Inserta o arrastra y coloca tu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900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6029" y="3135085"/>
            <a:ext cx="6034221" cy="2077339"/>
          </a:xfrm>
        </p:spPr>
        <p:txBody>
          <a:bodyPr rtlCol="0"/>
          <a:lstStyle/>
          <a:p>
            <a:r>
              <a:rPr lang="es-MX" sz="4400" dirty="0"/>
              <a:t>La verdadera espiritualidad debe traducirse en acciones concretas de amor.</a:t>
            </a:r>
            <a:br>
              <a:rPr lang="es-MX" sz="4400" dirty="0"/>
            </a:br>
            <a:br>
              <a:rPr lang="es-MX" sz="4400" dirty="0"/>
            </a:br>
            <a:r>
              <a:rPr lang="es-MX" sz="4400" dirty="0"/>
              <a:t> EJERCICIOS CUARESMALES 2025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1971" y="5809061"/>
            <a:ext cx="6458763" cy="1048939"/>
          </a:xfrm>
        </p:spPr>
        <p:txBody>
          <a:bodyPr rtlCol="0"/>
          <a:lstStyle/>
          <a:p>
            <a:pPr rtl="0"/>
            <a:r>
              <a:rPr lang="es-MX" sz="2000" i="1" dirty="0">
                <a:latin typeface="Cavolini" panose="020B0502040204020203" pitchFamily="66" charset="0"/>
                <a:cs typeface="Cavolini" panose="020B0502040204020203" pitchFamily="66" charset="0"/>
              </a:rPr>
              <a:t>“que nadie se sienta solo, que nadie se quede fuera</a:t>
            </a:r>
            <a:r>
              <a:rPr lang="es-ES" sz="2000" dirty="0"/>
              <a:t>”</a:t>
            </a:r>
            <a:endParaRPr lang="es-MX" noProof="1"/>
          </a:p>
          <a:p>
            <a:pPr rtl="0"/>
            <a:r>
              <a:rPr lang="es-MX" noProof="1"/>
              <a:t>Pastoral misionera diócesis de piedras negras</a:t>
            </a:r>
          </a:p>
          <a:p>
            <a:pPr rtl="0"/>
            <a:endParaRPr lang="es-MX" dirty="0"/>
          </a:p>
        </p:txBody>
      </p:sp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pic>
        <p:nvPicPr>
          <p:cNvPr id="29" name="Marcador de posición de imagen 2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2035A00-2506-6B8D-B623-4D1E309116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9317" t="572" r="15393" b="-2613"/>
          <a:stretch/>
        </p:blipFill>
        <p:spPr>
          <a:xfrm>
            <a:off x="1056666" y="792000"/>
            <a:ext cx="4716000" cy="5400000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BE02BD4-299F-B8F5-31B3-6642DFCA49A9}"/>
              </a:ext>
            </a:extLst>
          </p:cNvPr>
          <p:cNvSpPr txBox="1">
            <a:spLocks/>
          </p:cNvSpPr>
          <p:nvPr/>
        </p:nvSpPr>
        <p:spPr>
          <a:xfrm>
            <a:off x="2599062" y="0"/>
            <a:ext cx="9144000" cy="27640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4000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4B789F5B-0E68-11CF-B951-7DEA7D6197C9}"/>
              </a:ext>
            </a:extLst>
          </p:cNvPr>
          <p:cNvSpPr txBox="1">
            <a:spLocks/>
          </p:cNvSpPr>
          <p:nvPr/>
        </p:nvSpPr>
        <p:spPr>
          <a:xfrm>
            <a:off x="3041974" y="4090378"/>
            <a:ext cx="8258176" cy="6318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6874589" y="-615169"/>
            <a:ext cx="4099187" cy="2078700"/>
          </a:xfrm>
        </p:spPr>
        <p:txBody>
          <a:bodyPr rtlCol="0" anchor="b">
            <a:normAutofit fontScale="90000"/>
          </a:bodyPr>
          <a:lstStyle/>
          <a:p>
            <a:pPr rtl="0"/>
            <a:br>
              <a:rPr lang="es-MX" sz="1100" dirty="0"/>
            </a:br>
            <a:br>
              <a:rPr lang="es-MX" sz="1100" dirty="0"/>
            </a:br>
            <a:br>
              <a:rPr lang="es-MX" sz="1100" dirty="0"/>
            </a:br>
            <a:r>
              <a:rPr lang="es-MX" sz="1100" dirty="0"/>
              <a:t> </a:t>
            </a:r>
            <a:r>
              <a:rPr lang="es-MX" dirty="0"/>
              <a:t>Objetivo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6716487" y="2002971"/>
            <a:ext cx="5170714" cy="4441733"/>
          </a:xfrm>
        </p:spPr>
        <p:txBody>
          <a:bodyPr rtlCol="0">
            <a:normAutofit/>
          </a:bodyPr>
          <a:lstStyle/>
          <a:p>
            <a:pPr rtl="0"/>
            <a:r>
              <a:rPr lang="es-MX" sz="1400" noProof="0" dirty="0"/>
              <a:t> </a:t>
            </a:r>
            <a:r>
              <a:rPr lang="es-MX" sz="2800" noProof="0" dirty="0"/>
              <a:t>Propiciar el encuentro con Jesús mediante la reflexión y el discernimiento de la palabra de Dios, sobre el documento de la bula Papal «</a:t>
            </a:r>
            <a:r>
              <a:rPr lang="es-MX" sz="2800" noProof="0" dirty="0" err="1"/>
              <a:t>Spes</a:t>
            </a:r>
            <a:r>
              <a:rPr lang="es-MX" sz="2800" noProof="0" dirty="0"/>
              <a:t> non </a:t>
            </a:r>
            <a:r>
              <a:rPr lang="es-MX" sz="2800" noProof="0" dirty="0" err="1"/>
              <a:t>confundit</a:t>
            </a:r>
            <a:r>
              <a:rPr lang="es-MX" sz="2800" noProof="0" dirty="0"/>
              <a:t>», «la esperanza no defrauda» </a:t>
            </a:r>
          </a:p>
        </p:txBody>
      </p:sp>
      <p:pic>
        <p:nvPicPr>
          <p:cNvPr id="12" name="Marcador de posición de imagen 11" descr="Imagen que contiene persona, hombre, sostener, tabla&#10;&#10;El contenido generado por IA puede ser incorrecto.">
            <a:extLst>
              <a:ext uri="{FF2B5EF4-FFF2-40B4-BE49-F238E27FC236}">
                <a16:creationId xmlns:a16="http://schemas.microsoft.com/office/drawing/2014/main" id="{2AA4D2B5-C41B-D076-0600-284226A4AB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1483" r="11484" b="1"/>
          <a:stretch/>
        </p:blipFill>
        <p:spPr>
          <a:xfrm>
            <a:off x="1142512" y="842713"/>
            <a:ext cx="5039333" cy="5172574"/>
          </a:xfrm>
          <a:noFill/>
        </p:spPr>
      </p:pic>
      <p:sp>
        <p:nvSpPr>
          <p:cNvPr id="25" name="Marcador de número de diapositiva 24" hidden="1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es-MX" smtClean="0"/>
              <a:pPr rtl="0">
                <a:spcAft>
                  <a:spcPts val="600"/>
                </a:spcAft>
              </a:pPr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0" y="-904875"/>
            <a:ext cx="4099187" cy="2078700"/>
          </a:xfrm>
        </p:spPr>
        <p:txBody>
          <a:bodyPr rtlCol="0"/>
          <a:lstStyle/>
          <a:p>
            <a:pPr rtl="0"/>
            <a:r>
              <a:rPr lang="es-MX" dirty="0"/>
              <a:t>Metodología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84AF131-B4AE-920D-C78D-E8B34CA43FA8}"/>
              </a:ext>
            </a:extLst>
          </p:cNvPr>
          <p:cNvSpPr txBox="1"/>
          <p:nvPr/>
        </p:nvSpPr>
        <p:spPr>
          <a:xfrm>
            <a:off x="4846342" y="250132"/>
            <a:ext cx="689934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Nuestra vida y a comprometernos con la construcción de un mundo más justo y solidario, donde el amor de Cristo sea el motor de cambio. </a:t>
            </a:r>
          </a:p>
          <a:p>
            <a:r>
              <a:rPr lang="es-MX" sz="2400" b="1" dirty="0">
                <a:solidFill>
                  <a:schemeClr val="bg1"/>
                </a:solidFill>
              </a:rPr>
              <a:t>La misión de la Iglesia es comunicar este amor al mundo, promoviendo la dignidad humana y la solidaridad.</a:t>
            </a:r>
          </a:p>
          <a:p>
            <a:r>
              <a:rPr lang="es-MX" sz="2400" b="1" dirty="0">
                <a:solidFill>
                  <a:schemeClr val="bg1"/>
                </a:solidFill>
              </a:rPr>
              <a:t>  La vida cristiana es un camino, que necesita:</a:t>
            </a:r>
          </a:p>
          <a:p>
            <a:r>
              <a:rPr lang="es-MX" sz="2400" b="1" dirty="0">
                <a:solidFill>
                  <a:schemeClr val="bg1"/>
                </a:solidFill>
              </a:rPr>
              <a:t> momentos fuertes para alimentar y robustecer la esperanza, y, a pedir con frecuencia la gracia de la paciencia.</a:t>
            </a:r>
          </a:p>
          <a:p>
            <a:r>
              <a:rPr lang="es-MX" sz="2400" b="1" dirty="0">
                <a:solidFill>
                  <a:schemeClr val="bg1"/>
                </a:solidFill>
              </a:rPr>
              <a:t>Explorar la importancia del corazón como símbolo del amor, destacando que el amor de Cristo es un Peregrino de la Esperanza, y, es el núcleo de la fe cristiana y la base para construir relaciones auténticas y una sociedad más justa.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B990AA-4CB0-8303-FA85-EA78A66FED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6" r="6756"/>
          <a:stretch/>
        </p:blipFill>
        <p:spPr>
          <a:xfrm>
            <a:off x="543621" y="1611700"/>
            <a:ext cx="3555566" cy="399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1A5D44-66B7-440E-B8AF-C1EE434FE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smtClean="0"/>
              <a:pPr algn="ctr" rtl="0"/>
              <a:t>4</a:t>
            </a:fld>
            <a:endParaRPr lang="es-MX" dirty="0"/>
          </a:p>
        </p:txBody>
      </p:sp>
      <p:sp>
        <p:nvSpPr>
          <p:cNvPr id="6" name="Elipse 5" descr="Fondo con logotipo">
            <a:extLst>
              <a:ext uri="{FF2B5EF4-FFF2-40B4-BE49-F238E27FC236}">
                <a16:creationId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6CBF1DA8-0DC3-3221-A4E1-D388CDA10D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" name="Imagen 9" descr="Un grupo de personas sentadas&#10;&#10;Descripción generada automáticamente con confianza media">
            <a:extLst>
              <a:ext uri="{FF2B5EF4-FFF2-40B4-BE49-F238E27FC236}">
                <a16:creationId xmlns:a16="http://schemas.microsoft.com/office/drawing/2014/main" id="{7EA85975-B117-EB5C-2D41-9D2A2C1F62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9626" r="1485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12" name="Imagen 11" descr="Un grupo de personas sentadas en un sofá&#10;&#10;Descripción generada automáticamente">
            <a:extLst>
              <a:ext uri="{FF2B5EF4-FFF2-40B4-BE49-F238E27FC236}">
                <a16:creationId xmlns:a16="http://schemas.microsoft.com/office/drawing/2014/main" id="{E852F116-84EB-CEE3-0A69-CBE2A047C1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l="1305" r="9806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6AE6CE8-8B0F-39F0-08E0-A9D091F52E3B}"/>
              </a:ext>
            </a:extLst>
          </p:cNvPr>
          <p:cNvSpPr txBox="1"/>
          <p:nvPr/>
        </p:nvSpPr>
        <p:spPr>
          <a:xfrm>
            <a:off x="511629" y="4378209"/>
            <a:ext cx="10601934" cy="26142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noProof="0" dirty="0">
                <a:solidFill>
                  <a:srgbClr val="FFFFFF"/>
                </a:solidFill>
              </a:rPr>
              <a:t> </a:t>
            </a:r>
            <a:r>
              <a:rPr lang="es-MX" sz="2800" b="1" noProof="0" dirty="0">
                <a:solidFill>
                  <a:srgbClr val="FFFFFF"/>
                </a:solidFill>
              </a:rPr>
              <a:t>Gestos y Palabras de Amor: el Papa Francisco destaca cómo Jesús se acercó a las personas con amor y compasión, mostrando que su entrega en la cruz es la máxima expresión de Amor y de Esperanza.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4048DB-4FC2-E5D2-DCCB-F4C9062ABF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5</a:t>
            </a:fld>
            <a:endParaRPr lang="es-MX" noProof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C5028D50-8498-E490-A76C-3C13718AB83D}"/>
              </a:ext>
            </a:extLst>
          </p:cNvPr>
          <p:cNvSpPr txBox="1">
            <a:spLocks/>
          </p:cNvSpPr>
          <p:nvPr/>
        </p:nvSpPr>
        <p:spPr>
          <a:xfrm>
            <a:off x="108857" y="381000"/>
            <a:ext cx="11440014" cy="20030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/>
              <a:t>Esperamos que la manera de llevar a cabo los temas asegure una participación activa.</a:t>
            </a:r>
          </a:p>
          <a:p>
            <a:r>
              <a:rPr lang="es-MX" sz="2800" dirty="0"/>
              <a:t>Estimule la interiorización que lleve al compromiso personal, familiar y comunitario y propicie de esta manera la conversión, la comunión y la solidaridad.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DEAF217-DC27-5287-092E-B84D44AED0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66" b="-2"/>
          <a:stretch/>
        </p:blipFill>
        <p:spPr>
          <a:xfrm>
            <a:off x="8" y="2668687"/>
            <a:ext cx="6095992" cy="4189309"/>
          </a:xfrm>
          <a:custGeom>
            <a:avLst/>
            <a:gdLst/>
            <a:ahLst/>
            <a:cxnLst/>
            <a:rect l="l" t="t" r="r" b="b"/>
            <a:pathLst>
              <a:path w="6005375" h="4189309">
                <a:moveTo>
                  <a:pt x="5422311" y="873"/>
                </a:moveTo>
                <a:cubicBezTo>
                  <a:pt x="5467738" y="-1249"/>
                  <a:pt x="5513346" y="499"/>
                  <a:pt x="5558643" y="6137"/>
                </a:cubicBezTo>
                <a:cubicBezTo>
                  <a:pt x="5633356" y="13367"/>
                  <a:pt x="5708323" y="18441"/>
                  <a:pt x="5783036" y="26052"/>
                </a:cubicBezTo>
                <a:cubicBezTo>
                  <a:pt x="5816269" y="29477"/>
                  <a:pt x="5849884" y="16792"/>
                  <a:pt x="5882612" y="28462"/>
                </a:cubicBezTo>
                <a:cubicBezTo>
                  <a:pt x="5909726" y="38166"/>
                  <a:pt x="5937089" y="43856"/>
                  <a:pt x="5964555" y="46416"/>
                </a:cubicBezTo>
                <a:lnTo>
                  <a:pt x="5997178" y="46088"/>
                </a:lnTo>
                <a:lnTo>
                  <a:pt x="5995170" y="275470"/>
                </a:lnTo>
                <a:cubicBezTo>
                  <a:pt x="5993432" y="411056"/>
                  <a:pt x="5993035" y="546624"/>
                  <a:pt x="5999656" y="682159"/>
                </a:cubicBezTo>
                <a:cubicBezTo>
                  <a:pt x="6009854" y="891918"/>
                  <a:pt x="6003364" y="1101545"/>
                  <a:pt x="5999656" y="1311172"/>
                </a:cubicBezTo>
                <a:cubicBezTo>
                  <a:pt x="5992506" y="1713210"/>
                  <a:pt x="6003364" y="2114718"/>
                  <a:pt x="5998730" y="2516227"/>
                </a:cubicBezTo>
                <a:cubicBezTo>
                  <a:pt x="5996744" y="2694204"/>
                  <a:pt x="5998994" y="2871916"/>
                  <a:pt x="6003364" y="3049893"/>
                </a:cubicBezTo>
                <a:cubicBezTo>
                  <a:pt x="6009720" y="3304015"/>
                  <a:pt x="5999922" y="3558268"/>
                  <a:pt x="5989196" y="3812257"/>
                </a:cubicBezTo>
                <a:cubicBezTo>
                  <a:pt x="5985594" y="3882097"/>
                  <a:pt x="5984646" y="3952020"/>
                  <a:pt x="5986348" y="4021878"/>
                </a:cubicBezTo>
                <a:lnTo>
                  <a:pt x="5996786" y="4189309"/>
                </a:lnTo>
                <a:lnTo>
                  <a:pt x="0" y="4189309"/>
                </a:lnTo>
                <a:lnTo>
                  <a:pt x="0" y="27247"/>
                </a:lnTo>
                <a:lnTo>
                  <a:pt x="495" y="27408"/>
                </a:lnTo>
                <a:cubicBezTo>
                  <a:pt x="5176" y="27551"/>
                  <a:pt x="10686" y="26465"/>
                  <a:pt x="17314" y="23896"/>
                </a:cubicBezTo>
                <a:cubicBezTo>
                  <a:pt x="33823" y="19050"/>
                  <a:pt x="50862" y="16234"/>
                  <a:pt x="68053" y="15524"/>
                </a:cubicBezTo>
                <a:cubicBezTo>
                  <a:pt x="200481" y="-1093"/>
                  <a:pt x="333037" y="3346"/>
                  <a:pt x="466100" y="8801"/>
                </a:cubicBezTo>
                <a:cubicBezTo>
                  <a:pt x="697850" y="18187"/>
                  <a:pt x="929854" y="29096"/>
                  <a:pt x="1161985" y="25798"/>
                </a:cubicBezTo>
                <a:cubicBezTo>
                  <a:pt x="1397540" y="22373"/>
                  <a:pt x="1632588" y="29604"/>
                  <a:pt x="1867890" y="39117"/>
                </a:cubicBezTo>
                <a:cubicBezTo>
                  <a:pt x="1971017" y="43050"/>
                  <a:pt x="2074779" y="46982"/>
                  <a:pt x="2176256" y="17680"/>
                </a:cubicBezTo>
                <a:cubicBezTo>
                  <a:pt x="2199190" y="12314"/>
                  <a:pt x="2223101" y="12834"/>
                  <a:pt x="2245769" y="19202"/>
                </a:cubicBezTo>
                <a:cubicBezTo>
                  <a:pt x="2359678" y="45713"/>
                  <a:pt x="2474221" y="53578"/>
                  <a:pt x="2589398" y="27447"/>
                </a:cubicBezTo>
                <a:cubicBezTo>
                  <a:pt x="2721802" y="-1220"/>
                  <a:pt x="2858087" y="-7347"/>
                  <a:pt x="2992519" y="9308"/>
                </a:cubicBezTo>
                <a:cubicBezTo>
                  <a:pt x="3115435" y="23008"/>
                  <a:pt x="3238984" y="37849"/>
                  <a:pt x="3362153" y="26813"/>
                </a:cubicBezTo>
                <a:cubicBezTo>
                  <a:pt x="3556737" y="9308"/>
                  <a:pt x="3751067" y="24530"/>
                  <a:pt x="3945651" y="29223"/>
                </a:cubicBezTo>
                <a:cubicBezTo>
                  <a:pt x="4010343" y="30745"/>
                  <a:pt x="4075416" y="44064"/>
                  <a:pt x="4139727" y="32141"/>
                </a:cubicBezTo>
                <a:cubicBezTo>
                  <a:pt x="4241079" y="13367"/>
                  <a:pt x="4341288" y="20597"/>
                  <a:pt x="4442766" y="31126"/>
                </a:cubicBezTo>
                <a:cubicBezTo>
                  <a:pt x="4637096" y="51422"/>
                  <a:pt x="4831299" y="61189"/>
                  <a:pt x="5024742" y="23134"/>
                </a:cubicBezTo>
                <a:cubicBezTo>
                  <a:pt x="5084742" y="11211"/>
                  <a:pt x="5144359" y="4361"/>
                  <a:pt x="5205373" y="20344"/>
                </a:cubicBezTo>
                <a:cubicBezTo>
                  <a:pt x="5232315" y="26496"/>
                  <a:pt x="5260361" y="25976"/>
                  <a:pt x="5287062" y="18822"/>
                </a:cubicBezTo>
                <a:cubicBezTo>
                  <a:pt x="5331637" y="8985"/>
                  <a:pt x="5376883" y="2995"/>
                  <a:pt x="5422311" y="873"/>
                </a:cubicBezTo>
                <a:close/>
              </a:path>
            </a:pathLst>
          </a:cu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7DE35DD-E227-D022-21D7-6219DADE28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6" r="1" b="1"/>
          <a:stretch/>
        </p:blipFill>
        <p:spPr>
          <a:xfrm>
            <a:off x="6019800" y="2657872"/>
            <a:ext cx="6172193" cy="4200116"/>
          </a:xfrm>
          <a:custGeom>
            <a:avLst/>
            <a:gdLst/>
            <a:ahLst/>
            <a:cxnLst/>
            <a:rect l="l" t="t" r="r" b="b"/>
            <a:pathLst>
              <a:path w="6006950" h="4200116">
                <a:moveTo>
                  <a:pt x="1035902" y="878"/>
                </a:moveTo>
                <a:cubicBezTo>
                  <a:pt x="1135908" y="5076"/>
                  <a:pt x="1234824" y="23223"/>
                  <a:pt x="1334526" y="31024"/>
                </a:cubicBezTo>
                <a:cubicBezTo>
                  <a:pt x="1429408" y="38508"/>
                  <a:pt x="1524290" y="49417"/>
                  <a:pt x="1619679" y="34449"/>
                </a:cubicBezTo>
                <a:cubicBezTo>
                  <a:pt x="1713242" y="21726"/>
                  <a:pt x="1807870" y="18745"/>
                  <a:pt x="1902041" y="25570"/>
                </a:cubicBezTo>
                <a:cubicBezTo>
                  <a:pt x="2006183" y="30770"/>
                  <a:pt x="2110071" y="48021"/>
                  <a:pt x="2214847" y="33561"/>
                </a:cubicBezTo>
                <a:cubicBezTo>
                  <a:pt x="2228052" y="32216"/>
                  <a:pt x="2241384" y="33954"/>
                  <a:pt x="2253790" y="38635"/>
                </a:cubicBezTo>
                <a:cubicBezTo>
                  <a:pt x="2294520" y="52169"/>
                  <a:pt x="2338397" y="53007"/>
                  <a:pt x="2379622" y="41045"/>
                </a:cubicBezTo>
                <a:cubicBezTo>
                  <a:pt x="2431756" y="27168"/>
                  <a:pt x="2486503" y="26254"/>
                  <a:pt x="2539069" y="38381"/>
                </a:cubicBezTo>
                <a:cubicBezTo>
                  <a:pt x="2617207" y="55379"/>
                  <a:pt x="2695598" y="72123"/>
                  <a:pt x="2776908" y="58169"/>
                </a:cubicBezTo>
                <a:cubicBezTo>
                  <a:pt x="2824222" y="50178"/>
                  <a:pt x="2868111" y="30770"/>
                  <a:pt x="2914791" y="21637"/>
                </a:cubicBezTo>
                <a:cubicBezTo>
                  <a:pt x="3049249" y="-4620"/>
                  <a:pt x="3184976" y="3244"/>
                  <a:pt x="3320703" y="12124"/>
                </a:cubicBezTo>
                <a:cubicBezTo>
                  <a:pt x="3453259" y="20876"/>
                  <a:pt x="3585179" y="38888"/>
                  <a:pt x="3718496" y="36225"/>
                </a:cubicBezTo>
                <a:cubicBezTo>
                  <a:pt x="3746884" y="36440"/>
                  <a:pt x="3775210" y="38812"/>
                  <a:pt x="3803230" y="43328"/>
                </a:cubicBezTo>
                <a:cubicBezTo>
                  <a:pt x="3907245" y="57028"/>
                  <a:pt x="4011767" y="69966"/>
                  <a:pt x="4114640" y="42313"/>
                </a:cubicBezTo>
                <a:cubicBezTo>
                  <a:pt x="4206871" y="17312"/>
                  <a:pt x="4303111" y="10677"/>
                  <a:pt x="4397891" y="22779"/>
                </a:cubicBezTo>
                <a:cubicBezTo>
                  <a:pt x="4522696" y="39130"/>
                  <a:pt x="4648846" y="42707"/>
                  <a:pt x="4774374" y="33434"/>
                </a:cubicBezTo>
                <a:cubicBezTo>
                  <a:pt x="4813773" y="29515"/>
                  <a:pt x="4853387" y="28107"/>
                  <a:pt x="4892977" y="29248"/>
                </a:cubicBezTo>
                <a:cubicBezTo>
                  <a:pt x="5181681" y="42440"/>
                  <a:pt x="5471273" y="25062"/>
                  <a:pt x="5759471" y="55759"/>
                </a:cubicBezTo>
                <a:cubicBezTo>
                  <a:pt x="5805028" y="61131"/>
                  <a:pt x="5850896" y="61524"/>
                  <a:pt x="5896277" y="57017"/>
                </a:cubicBezTo>
                <a:lnTo>
                  <a:pt x="6006950" y="33749"/>
                </a:lnTo>
                <a:lnTo>
                  <a:pt x="6006950" y="4200116"/>
                </a:lnTo>
                <a:lnTo>
                  <a:pt x="13501" y="4200116"/>
                </a:lnTo>
                <a:lnTo>
                  <a:pt x="28554" y="3862213"/>
                </a:lnTo>
                <a:cubicBezTo>
                  <a:pt x="30457" y="3736758"/>
                  <a:pt x="27411" y="3611386"/>
                  <a:pt x="15626" y="3486312"/>
                </a:cubicBezTo>
                <a:cubicBezTo>
                  <a:pt x="-847" y="3333707"/>
                  <a:pt x="-4304" y="3179990"/>
                  <a:pt x="5296" y="3026802"/>
                </a:cubicBezTo>
                <a:cubicBezTo>
                  <a:pt x="11786" y="2939137"/>
                  <a:pt x="18539" y="2851472"/>
                  <a:pt x="22776" y="2763676"/>
                </a:cubicBezTo>
                <a:cubicBezTo>
                  <a:pt x="28180" y="2638786"/>
                  <a:pt x="25173" y="2513673"/>
                  <a:pt x="13771" y="2389181"/>
                </a:cubicBezTo>
                <a:cubicBezTo>
                  <a:pt x="4237" y="2294247"/>
                  <a:pt x="3177" y="2198663"/>
                  <a:pt x="10593" y="2103543"/>
                </a:cubicBezTo>
                <a:cubicBezTo>
                  <a:pt x="25690" y="1941590"/>
                  <a:pt x="9931" y="1779636"/>
                  <a:pt x="5032" y="1617814"/>
                </a:cubicBezTo>
                <a:cubicBezTo>
                  <a:pt x="-3577" y="1320125"/>
                  <a:pt x="20393" y="1022570"/>
                  <a:pt x="9666" y="724882"/>
                </a:cubicBezTo>
                <a:cubicBezTo>
                  <a:pt x="3841" y="577627"/>
                  <a:pt x="16420" y="430504"/>
                  <a:pt x="9666" y="283249"/>
                </a:cubicBezTo>
                <a:cubicBezTo>
                  <a:pt x="6885" y="230875"/>
                  <a:pt x="4568" y="178502"/>
                  <a:pt x="3409" y="126111"/>
                </a:cubicBezTo>
                <a:lnTo>
                  <a:pt x="3819" y="33427"/>
                </a:lnTo>
                <a:lnTo>
                  <a:pt x="31797" y="28723"/>
                </a:lnTo>
                <a:cubicBezTo>
                  <a:pt x="147177" y="14068"/>
                  <a:pt x="264046" y="13354"/>
                  <a:pt x="379873" y="26711"/>
                </a:cubicBezTo>
                <a:cubicBezTo>
                  <a:pt x="443931" y="35083"/>
                  <a:pt x="508243" y="47768"/>
                  <a:pt x="573442" y="35083"/>
                </a:cubicBezTo>
                <a:cubicBezTo>
                  <a:pt x="579581" y="33992"/>
                  <a:pt x="585759" y="36757"/>
                  <a:pt x="589044" y="42060"/>
                </a:cubicBezTo>
                <a:cubicBezTo>
                  <a:pt x="621264" y="81382"/>
                  <a:pt x="663123" y="80114"/>
                  <a:pt x="705871" y="67429"/>
                </a:cubicBezTo>
                <a:cubicBezTo>
                  <a:pt x="733929" y="58740"/>
                  <a:pt x="761430" y="48326"/>
                  <a:pt x="788194" y="36225"/>
                </a:cubicBezTo>
                <a:cubicBezTo>
                  <a:pt x="835052" y="16792"/>
                  <a:pt x="884827" y="5299"/>
                  <a:pt x="935464" y="2230"/>
                </a:cubicBezTo>
                <a:cubicBezTo>
                  <a:pt x="969111" y="-370"/>
                  <a:pt x="1002567" y="-521"/>
                  <a:pt x="1035902" y="87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087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263079F-5A0F-A45C-58F8-F5B27A685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86" y="76314"/>
            <a:ext cx="3091446" cy="169068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0A627E-D2A5-37C8-0366-263A3AEEFD56}"/>
              </a:ext>
            </a:extLst>
          </p:cNvPr>
          <p:cNvSpPr txBox="1">
            <a:spLocks/>
          </p:cNvSpPr>
          <p:nvPr/>
        </p:nvSpPr>
        <p:spPr>
          <a:xfrm>
            <a:off x="2416629" y="359229"/>
            <a:ext cx="8937171" cy="66947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/>
              <a:t>Objetivo: </a:t>
            </a:r>
            <a:r>
              <a:rPr lang="es-MX" sz="2800" b="0" dirty="0"/>
              <a:t>Describe por qué o para que el tema</a:t>
            </a:r>
            <a:r>
              <a:rPr lang="es-MX" sz="2800" dirty="0"/>
              <a:t>.</a:t>
            </a:r>
          </a:p>
        </p:txBody>
      </p:sp>
      <p:pic>
        <p:nvPicPr>
          <p:cNvPr id="6" name="Marcador de contenido 3">
            <a:extLst>
              <a:ext uri="{FF2B5EF4-FFF2-40B4-BE49-F238E27FC236}">
                <a16:creationId xmlns:a16="http://schemas.microsoft.com/office/drawing/2014/main" id="{DBE00A4A-E893-0366-78AE-920F219BB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067" y="1397668"/>
            <a:ext cx="3720838" cy="288404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EE1EBA1-50EA-8117-8416-95699661C7B4}"/>
              </a:ext>
            </a:extLst>
          </p:cNvPr>
          <p:cNvSpPr txBox="1"/>
          <p:nvPr/>
        </p:nvSpPr>
        <p:spPr>
          <a:xfrm>
            <a:off x="0" y="1903523"/>
            <a:ext cx="818469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bg1"/>
                </a:solidFill>
              </a:rPr>
              <a:t>Oración Inicial: </a:t>
            </a:r>
            <a:r>
              <a:rPr lang="es-MX" sz="2800" dirty="0">
                <a:solidFill>
                  <a:schemeClr val="bg1"/>
                </a:solidFill>
              </a:rPr>
              <a:t>Que ayude a la profundización de la espiritualidad de la comunidad, que nos lleve a entablar un dialogo con Dios mediante la interiorización.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bg1"/>
                </a:solidFill>
              </a:rPr>
              <a:t>Canto: </a:t>
            </a:r>
            <a:r>
              <a:rPr lang="es-MX" sz="2800" dirty="0">
                <a:solidFill>
                  <a:schemeClr val="bg1"/>
                </a:solidFill>
              </a:rPr>
              <a:t>Que motive al encuentro con Cristo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D89B1B2-7BD6-A276-2A44-55FD7D0C9911}"/>
              </a:ext>
            </a:extLst>
          </p:cNvPr>
          <p:cNvSpPr txBox="1"/>
          <p:nvPr/>
        </p:nvSpPr>
        <p:spPr>
          <a:xfrm>
            <a:off x="5135335" y="5077130"/>
            <a:ext cx="68062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bg1"/>
                </a:solidFill>
              </a:rPr>
              <a:t>Introducción / Motivación: </a:t>
            </a:r>
            <a:r>
              <a:rPr lang="es-MX" sz="2800" dirty="0">
                <a:solidFill>
                  <a:schemeClr val="bg1"/>
                </a:solidFill>
              </a:rPr>
              <a:t>Sensibilizar a la comunidad de la importancia de los temas a reflexionar.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4125891-8868-8870-9AB5-03BE4816A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4" y="4599406"/>
            <a:ext cx="3765728" cy="21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11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7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Imagen 4" descr="Un grupo de folletos sobre una mesa&#10;&#10;Descripción generada automáticamente con confianza baja">
            <a:extLst>
              <a:ext uri="{FF2B5EF4-FFF2-40B4-BE49-F238E27FC236}">
                <a16:creationId xmlns:a16="http://schemas.microsoft.com/office/drawing/2014/main" id="{634A9D43-A70F-AAD0-99AE-AD2C1377AE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55" r="5554" b="-2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9D8AFAA-3A1F-2C7E-FB0B-70BC5E8E0F41}"/>
              </a:ext>
            </a:extLst>
          </p:cNvPr>
          <p:cNvSpPr txBox="1"/>
          <p:nvPr/>
        </p:nvSpPr>
        <p:spPr>
          <a:xfrm>
            <a:off x="6204858" y="653143"/>
            <a:ext cx="5987142" cy="60202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b="1" noProof="0" dirty="0">
                <a:solidFill>
                  <a:schemeClr val="bg1"/>
                </a:solidFill>
              </a:rPr>
              <a:t>Iluminación (ver): </a:t>
            </a:r>
            <a:r>
              <a:rPr lang="es-MX" sz="2800" noProof="0" dirty="0">
                <a:solidFill>
                  <a:schemeClr val="bg1"/>
                </a:solidFill>
              </a:rPr>
              <a:t>Se expone la doctrina que nos ayudara a discernir nuestra situación personal y comunitaria. Fundamentalmente tomada de la Sagrada Escritura y del Magisterio de la Iglesia (Bula y Encíclica).</a:t>
            </a:r>
            <a:br>
              <a:rPr lang="es-MX" sz="2800" noProof="0" dirty="0">
                <a:solidFill>
                  <a:schemeClr val="bg1"/>
                </a:solidFill>
              </a:rPr>
            </a:br>
            <a:endParaRPr lang="es-MX" sz="2800" noProof="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b="1" noProof="0" dirty="0">
                <a:solidFill>
                  <a:schemeClr val="bg1"/>
                </a:solidFill>
              </a:rPr>
              <a:t>Hecho de vida (juzgar): </a:t>
            </a:r>
            <a:r>
              <a:rPr lang="es-MX" sz="2800" noProof="0" dirty="0">
                <a:solidFill>
                  <a:schemeClr val="bg1"/>
                </a:solidFill>
              </a:rPr>
              <a:t>Confrontar lo que se ha reflexionado con las carencias, limitaciones, y dificultades reales y significativas de la comunidad. La pregunta que nos guía es ¿qué tan cerca o lejos estamos del querer de Dios?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68591C6-44F2-D133-8A1B-C92EBC5ABD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MX" noProof="0" smtClean="0"/>
              <a:pPr rtl="0"/>
              <a:t>8</a:t>
            </a:fld>
            <a:endParaRPr lang="es-MX" noProof="0"/>
          </a:p>
        </p:txBody>
      </p:sp>
      <p:pic>
        <p:nvPicPr>
          <p:cNvPr id="8" name="Imagen 7" descr="Un hombre con un traje de color azul con nubes&#10;&#10;Descripción generada automáticamente con confianza media">
            <a:extLst>
              <a:ext uri="{FF2B5EF4-FFF2-40B4-BE49-F238E27FC236}">
                <a16:creationId xmlns:a16="http://schemas.microsoft.com/office/drawing/2014/main" id="{6FAFC5D3-2BD9-80F0-BCE7-901AD2628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7" r="1" b="1"/>
          <a:stretch/>
        </p:blipFill>
        <p:spPr>
          <a:xfrm>
            <a:off x="163286" y="156755"/>
            <a:ext cx="3015342" cy="37248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C95764B-C690-D74E-8A44-5F0F26195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39" y="4141071"/>
            <a:ext cx="3867775" cy="2388351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FB82164-F125-AE9D-F78A-E7B506C559D3}"/>
              </a:ext>
            </a:extLst>
          </p:cNvPr>
          <p:cNvSpPr txBox="1">
            <a:spLocks/>
          </p:cNvSpPr>
          <p:nvPr/>
        </p:nvSpPr>
        <p:spPr>
          <a:xfrm>
            <a:off x="5461879" y="1800447"/>
            <a:ext cx="6214871" cy="325710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800" b="1" dirty="0"/>
              <a:t>Compromiso (Actuar): </a:t>
            </a:r>
            <a:r>
              <a:rPr lang="es-MX" sz="2800" dirty="0"/>
              <a:t>Se ofrecen las alternativas factibles que respondan a los desafíos, desde la iluminación. Son las exigencias para nuestra vida. Se trata de dar un paso hacia la acción, según la voluntad de Dios, cambiando actitudes y valores que no van de acuerdo con la propuesta del Evangelio. </a:t>
            </a:r>
          </a:p>
          <a:p>
            <a:pPr algn="l"/>
            <a:endParaRPr lang="es-MX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800" b="1" dirty="0"/>
              <a:t>Celebración y Oración Final: </a:t>
            </a:r>
            <a:r>
              <a:rPr lang="es-MX" sz="2800" dirty="0"/>
              <a:t>En un ambiente de oración se asume el compromiso. Se trata de pedir la gracia de Dios, para hacerlo vida.</a:t>
            </a:r>
          </a:p>
          <a:p>
            <a:pPr algn="l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389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21_TF66873322" id="{683F6B75-866E-4F3A-9019-D5C6F448F387}" vid="{022E3A40-7319-4A9F-BAFC-4E06D89DE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33E771-E022-4C55-86B2-92F4B446C69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diapositivas de conjunto rosa</Template>
  <TotalTime>180</TotalTime>
  <Words>526</Words>
  <Application>Microsoft Office PowerPoint</Application>
  <PresentationFormat>Panorámica</PresentationFormat>
  <Paragraphs>36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Cavolini</vt:lpstr>
      <vt:lpstr>Corbel</vt:lpstr>
      <vt:lpstr>Tema de Office</vt:lpstr>
      <vt:lpstr>La verdadera espiritualidad debe traducirse en acciones concretas de amor.   EJERCICIOS CUARESMALES 2025</vt:lpstr>
      <vt:lpstr>    Objetivo</vt:lpstr>
      <vt:lpstr>Metodología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Ruben Carrillo</dc:creator>
  <cp:lastModifiedBy>Ruben Carrillo</cp:lastModifiedBy>
  <cp:revision>1</cp:revision>
  <dcterms:created xsi:type="dcterms:W3CDTF">2025-01-19T18:29:30Z</dcterms:created>
  <dcterms:modified xsi:type="dcterms:W3CDTF">2025-01-21T21:58:40Z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